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31" r:id="rId2"/>
    <p:sldId id="333" r:id="rId3"/>
    <p:sldId id="825" r:id="rId4"/>
    <p:sldId id="808" r:id="rId5"/>
    <p:sldId id="826" r:id="rId6"/>
    <p:sldId id="827" r:id="rId7"/>
    <p:sldId id="828" r:id="rId8"/>
    <p:sldId id="829" r:id="rId9"/>
    <p:sldId id="830" r:id="rId10"/>
    <p:sldId id="809" r:id="rId11"/>
    <p:sldId id="847" r:id="rId12"/>
    <p:sldId id="810" r:id="rId13"/>
    <p:sldId id="811" r:id="rId14"/>
    <p:sldId id="846" r:id="rId15"/>
    <p:sldId id="356" r:id="rId16"/>
    <p:sldId id="831" r:id="rId17"/>
    <p:sldId id="832" r:id="rId18"/>
    <p:sldId id="318" r:id="rId19"/>
    <p:sldId id="339" r:id="rId20"/>
    <p:sldId id="317" r:id="rId21"/>
    <p:sldId id="314" r:id="rId22"/>
    <p:sldId id="315"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99" autoAdjust="0"/>
    <p:restoredTop sz="79140" autoAdjust="0"/>
  </p:normalViewPr>
  <p:slideViewPr>
    <p:cSldViewPr>
      <p:cViewPr varScale="1">
        <p:scale>
          <a:sx n="67" d="100"/>
          <a:sy n="67" d="100"/>
        </p:scale>
        <p:origin x="1718" y="62"/>
      </p:cViewPr>
      <p:guideLst>
        <p:guide orient="horz" pos="2160"/>
        <p:guide pos="3839"/>
      </p:guideLst>
    </p:cSldViewPr>
  </p:slideViewPr>
  <p:outlineViewPr>
    <p:cViewPr>
      <p:scale>
        <a:sx n="33" d="100"/>
        <a:sy n="33" d="100"/>
      </p:scale>
      <p:origin x="0" y="0"/>
    </p:cViewPr>
  </p:outlineViewPr>
  <p:notesTextViewPr>
    <p:cViewPr>
      <p:scale>
        <a:sx n="1" d="1"/>
        <a:sy n="1" d="1"/>
      </p:scale>
      <p:origin x="0" y="-11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14-10-2022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39:48.452"/>
    </inkml:context>
    <inkml:brush xml:id="br0">
      <inkml:brushProperty name="width" value="0.05" units="cm"/>
      <inkml:brushProperty name="height" value="0.05" units="cm"/>
      <inkml:brushProperty name="color" value="#ED1C24"/>
      <inkml:brushProperty name="fitToCurve" value="1"/>
    </inkml:brush>
  </inkml:definitions>
  <inkml:trace contextRef="#ctx0" brushRef="#br0">548 233 0,'0'-24'0,"-25"-1"0,25 0 16,-25 0-16,0-25 0,0 25 15,0 0-15,-24 0 16,24 25-16,-25 0 0,0 0 16,0 0-16,1 25 0,-1 0 15,0 0-15,25 0 16,0 0-16,25 0 0,0 0 16,25-25-16,0 25 15,25-1-15,0 1 0,24-25 16,1 25-16,0 0 0,-1-25 15,1 25-15,-25 0 16,0-25-16,-25 25 0,-25 0 16,-25 0-16,0-25 15,-25 25-15,-25-1 0,1 1 16,-1-25-16,0 25 16,0-25-16,26 0 0,-1-25 15,25 0-15</inkml:trace>
  <inkml:trace contextRef="#ctx0" brushRef="#br0" timeOffset="297">847 134 0,'50'-25'0,"24"0"16,-49 25-16,25 0 16,-50 25-1,0 0 1,-25 0-16,0 0 15,0 49-15,0-49 0,25 0 16,0 25-16,0-25 16,0 0-16,25-25 0,25 25 15,-25-25-15,0 0 0,25-25 16,0 0-16,-26 0 16,1-25-16,0 25 0,0-25 15,-25 26-15,-25-26 16,0 25-16,0 0 0,-24 25 15,-1 0-15,0 0 0,0 0 16,0 25-16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40:15.149"/>
    </inkml:context>
    <inkml:brush xml:id="br0">
      <inkml:brushProperty name="width" value="0.05" units="cm"/>
      <inkml:brushProperty name="height" value="0.05" units="cm"/>
      <inkml:brushProperty name="color" value="#ED1C24"/>
      <inkml:brushProperty name="fitToCurve" value="1"/>
    </inkml:brush>
  </inkml:definitions>
  <inkml:trace contextRef="#ctx0" brushRef="#br0">722 75 0,'0'-25'15,"50"0"-15,-50 0 16,-25 25-16,0 0 16,0 0-16,0 0 0,0 25 15,-25-25-15,0 25 16,1 0-16,-26 0 0,0 0 16,25 0-16,-24 24 0,-1-24 15,25 25-15,0 25 16,25-50-16,25 0 15,25 24-15,25-24 0,0 0 16,0 0-16,49 25 16,-24-25-16,25 0 0,-26 0 15,1 0-15,0 24 0,-25-24 16,-1 0-16,-24 25 16,-25-25-16,-25 0 15,-24 25-15,-26-26 16,25 1-16,-49-25 0,24 25 15,-25-25-15,25 25 16,-24-25-16,49 0 0,-25 0 16,50-25-16,1 25 15</inkml:trace>
  <inkml:trace contextRef="#ctx0" brushRef="#br0" timeOffset="360">1220 498 0,'0'-25'0,"0"0"16,0 1-16,-25-1 15,-25 25-15,25 0 16,0 0-16,-25 0 0,26 0 16,-1 25-16,0-1 15,25 1-15,0 25 0,0-25 16,0 25-16,0 0 0,25-1 15,0-24-15,24 25 16,-24-25-16,25 25 0,0-25 16,0-25-16,49 25 15,-49-25-15,-25 0 16,25-25-16,-25 0 0,0 0 16,-25-25-16,0 0 15,0 1-15,-25-1 0,0 0 16,0-25-16,-25 25 15,0 26-15,0-26 0,1 25 16,-1 25-16,25 0 16,-25 0-16</inkml:trace>
  <inkml:trace contextRef="#ctx0" brushRef="#br0" timeOffset="901">871 1420 0,'25'-25'0,"-25"0"15,25 25-15,-25-25 0,0 50 32,0 0-32,0 25 15,-25-1-15,25 1 0,0 0 16,0 25-16,-25 24 16,25-24-16,0 25 0,-25-26 15,25 26-15,-25-25 16,25 24-16,-25-24 0,25 0 15,-24-26-15,24 26 16,0-25-16,0 0 0,24 0 16,1-26-16,0 1 0,0 0 15,50 0-15,-25 0 16,24-25-16,26 0 0,24 25 16,1-25-16,24 0 15,399 25 1,-349-25-16,-24 0 15,-1 0-15,-25 25 0,-24-25 16,49 0 0,-149 0-16,0 0 0,-25-25 0,-25 25 15,-25-25 1,26 25-16,-26-25 0</inkml:trace>
  <inkml:trace contextRef="#ctx0" brushRef="#br0" timeOffset="1351">4382 2665 0,'50'0'0,"0"0"15,0-25-15,-25 25 0,-25-25 16,0 0-16,0 0 15,0 0-15,-50 0 0,25 0 16,-25 1-16,-25 24 0,1-25 16,-1 25-16,0 0 15,1 0-15,24 25 0,-25-25 16,25 24-16,0 1 16,26 0-16,-1 0 0,25 25 15,0-25-15,25 0 0,-1 25 16,26-26-16,0 26 15,0-25-15,25 25 0,-1-25 16,1 0-16,0 25 16,-25-26-16,-1 1 0,-24 25 15,0-25-15,-25 0 0,0 0 16,-25 0-16,0 0 16,0 0-16,-24-1 0,-1-24 15,-25 25-15,-74-25 16,99 0-1,25-25-15,0 25 0,25-24 16,25-1-16</inkml:trace>
  <inkml:trace contextRef="#ctx0" brushRef="#br0" timeOffset="1691">5080 2690 0,'49'0'0,"-24"-25"0,-50 25 15,-24 0 1,-1 0-16,0 25 16,0-25-16,0 25 0,1 24 15,24-24-15,0 0 16,0 25-16,0 0 0,25 0 16,0-26-16,0 26 15,0 0-15,25-25 0,0 0 16,25 0-16,-26 0 0,26 0 15,0-25-15,-25 0 16,25-25-16,0 25 0,-26-25 16,1 0-16,0-25 0,-25 0 15,0 25-15,0-24 16,0-1-16,-25 25 0,0 0 16,25 0-16,-24 0 15,-1 0-15,0 25 0,0 0 16</inkml:trace>
  <inkml:trace contextRef="#ctx0" brushRef="#br0" timeOffset="1928">5727 3262 0,'-50'25'31,"75"-25"-31,0 0 16,0 0-16,25 0 0,24-25 16,-24 25-16,25 0 15,-25 0-15,0-25 0,-1 25 16,-24 0-16,0-24 16,0-26-1</inkml:trace>
  <inkml:trace contextRef="#ctx0" brushRef="#br0" timeOffset="2155">6623 2789 0,'0'-25'16,"-24"25"-16,-1 0 31,25 25-31,0 0 15,0 0-15,0 25 0,25-25 16,-25 25-16,0-1 16,24 1-16,-24 0 0,0-25 15,0 25-15,0-25 0,0-1 16,-24-24 0</inkml:trace>
  <inkml:trace contextRef="#ctx0" brushRef="#br0" timeOffset="2318">6623 2192 0,'0'-25'0,"0"50"31,-24-25-31,24 24 16,-25 1-16</inkml:trace>
  <inkml:trace contextRef="#ctx0" brushRef="#br0" timeOffset="3044">1319 1420 0,'25'-25'15,"-25"50"1,0 0 0,0-1-16,25 1 15,-25 0-15,0 25 16,0-25-16,0 50 16,0-50-16,0 24 0</inkml:trace>
  <inkml:trace contextRef="#ctx0" brushRef="#br0" timeOffset="3534">2440 2441 0,'25'0'16,"0"0"0,25 0-16,-26 0 15,1 0-15,25-25 16,0 25-16,25-25 16,-50 25-16</inkml:trace>
  <inkml:trace contextRef="#ctx0" brushRef="#br0" timeOffset="3736">2440 2167 0,'0'25'16,"25"-1"0,-25 1-1,0 0-15,25 0 0,-25 0 16,0 25-16,0-25 0,0 25 15,0-25-15,0 24 16,0-24-16,0 0 16</inkml:trace>
  <inkml:trace contextRef="#ctx0" brushRef="#br0" timeOffset="3913">2714 2266 0,'0'-25'0,"25"0"15,-25 1-15,0-1 16,0 50 0,-25 24-1,0-24-15,0 0 0,-25 0 16,25 0-16,-24 0 0,-1 0 16,0 0-16</inkml:trace>
  <inkml:trace contextRef="#ctx0" brushRef="#br0" timeOffset="4049">2315 2316 0,'25'0'16,"0"-25"-16,25 25 15,0 0-15,0 0 0,-1 25 16,1 0-16,-25 0 16,25 25-16,-25-25 0,-25 24 15,0 1-15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40:21.118"/>
    </inkml:context>
    <inkml:brush xml:id="br0">
      <inkml:brushProperty name="width" value="0.05" units="cm"/>
      <inkml:brushProperty name="height" value="0.05" units="cm"/>
      <inkml:brushProperty name="color" value="#ED1C24"/>
      <inkml:brushProperty name="fitToCurve" value="1"/>
    </inkml:brush>
  </inkml:definitions>
  <inkml:trace contextRef="#ctx0" brushRef="#br0">149 423 0,'-49'-25'0,"24"0"16,-25 25-16,25-25 15,25 1-15,25 24 16,0-25-16,0 25 16,24 0-16,126-25 15,-76 25-15,1-25 0,25 25 16,-1 0-16,-24-25 15,-26 25-15,-24 0 0</inkml:trace>
  <inkml:trace contextRef="#ctx0" brushRef="#br0" timeOffset="204">174 249 0,'0'25'15,"25"0"-15,0 0 0,-25-1 16,25 1-16,0 25 16,0-25-16,0 25 0,-25 0 15,25 0-15,-1 24 16,-24-24-16,0 25 0,0-25 16,25-1-16,-25 1 0,0-25 15</inkml:trace>
  <inkml:trace contextRef="#ctx0" brushRef="#br0" timeOffset="542">747 647 0,'-25'-25'16,"25"1"-16,0-1 15,0 0-15,25 25 16,0 0-16,0 25 0,25 0 15,-1-1-15,1 1 16,0 0-16,50 50 16,-75-25-16,-1-25 15,-24 0-15,0 24 0,-24-24 16,-1-25-16,0 25 16,0-25-16,0 0 0,-25 0 15,25 0-15,-25-25 0,50 0 16,-24-24-16,24-26 15,24 25-15,1 25 16,25-25-16,0 25 0,0 1 16,0-1-16,-1 0 15,-24 25-15,25 0 0</inkml:trace>
  <inkml:trace contextRef="#ctx0" brushRef="#br0" timeOffset="956">1619 622 0,'24'0'16,"1"-24"-16,0-1 15,-25 0-15,0 0 16,0 0-16,0 0 16,-25 25-16,0-25 0,1 25 15,-26 0-15,25 25 0,-25-25 16,0 25-16,0 0 15,26 0-15,-1 0 0,0 0 16,0-1-16,25 26 16,50 50-1,-25-75-15,-1 0 16,1-25-16,0 25 0,0-25 16,0 0-16,0 0 0,-25-25 15,25 25-15,0-25 16,-25 0-16,25-25 0,-25 25 15,25 0-15,-25 0 0,24 0 16,1 25 0,0 0-1,-25 25-15,0 0 16,25 25-16,-25-25 0,0 0 16,25 25-16,-25-25 0,0-1 15</inkml:trace>
  <inkml:trace contextRef="#ctx0" brushRef="#br0" timeOffset="1272">1917 622 0,'0'-24'16,"25"-26"-16,-25 25 0,25 0 16,-25 0-1,25 25-15,-25 50 16,0-25-1,0 25-15,0-26 0,25 26 16,-25 0-16,0 0 0,0-25 16,0 0-16,25 0 15,0-25 1,0-25-16,-25 0 16,25 0-16,0-25 15,-25 0-15,24 0 0,-24 1 16,25 24-16,-25-25 15,25 25-15,-25 0 16</inkml:trace>
  <inkml:trace contextRef="#ctx0" brushRef="#br0" timeOffset="1829">2465 573 0,'25'0'47,"0"0"-32,0 0 1,0 0-16,0 0 16,0 0-16,0 0 0,-1 0 15,1 0-15,25-25 16,-50 0-1,0 0 1,0 0-16,-25 25 16,25-25-16,-25 25 0,0 0 15,1 0 1,-1 0-16,0 50 0,0-25 16,0 0-16,0 25 0,0-26 15,25 26-15,-25 0 16,25-25-16,25 50 15,-25-50-15,25-1 0,25-24 16,0 0-16,-1 0 16,1 0-16,0-24 0,0-26 15,0 25-15,-1-25 0,1 0 16,0-24-16,-25 24 16,0-25-16,-25 0 0,0 1 15,0-1-15,0 0 16,0 0-16,-25 26 0,0 24 15,0 0-15,0 25 16,0 25-16,25 25 0,-25-1 16,25 26-16,0 174 15,25-149 1,-25-1-16,25 1 0,-25-25 16,25-1-16,-25 1 15,0-25-15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40:01.748"/>
    </inkml:context>
    <inkml:brush xml:id="br0">
      <inkml:brushProperty name="width" value="0.05" units="cm"/>
      <inkml:brushProperty name="height" value="0.05" units="cm"/>
      <inkml:brushProperty name="color" value="#ED1C24"/>
      <inkml:brushProperty name="fitToCurve" value="1"/>
    </inkml:brush>
  </inkml:definitions>
  <inkml:trace contextRef="#ctx0" brushRef="#br0">205 2117 0,'0'-25'0,"0"0"0,24 0 16,-24 1-16,-24 24 15,-1 24 1,0 26-16,25 0 0,-25 25 15,0 24-15,25 26 0,0 24 16,-25 26-16,25-1 16,-25 25-16,25 0 0,-25 1 15,25-1-15,-25-25 16,25 25-16,0-24 0,0-26 16,0 0-16,0 1 15,25-26-15,0-24 0,0 24 16,-25-49-16,25 0 0,-25 0 15,25-26-15,-25 1 16,25 0-16,0 0 16,24-50-16,-24 25 15,25-25-15,25 25 0,0-25 16,-1 0-16,51 0 0,-1 0 16,26 25-16,49-25 15,0 0-15,25 24 0,50-24 16,25 0-16,0 0 0,25 25 15,49-25-15,1 0 16,24 25-16,25-25 0,1 0 16,49 25-16,0-25 15,25 0-15,25 25 0,0-25 16,25 0-16,0 25 16,622-25-16,-597 0 15,24 0-15,1-25 0,0 25 16,-1 0-16,26 0 15,-25 0-15,-1 25 0,26 0 16,-26-25-16,-24 50 0,0-25 16,0 24-16,-50-24 15,-25 25-15,-25 0 0,-50 0 16,-49-25-16,-26 24 16,-49-24-16,-50 0 0,-50-25 15,125 0 1,-199 0-16,-26 0 0,1-25 15,-26 0-15,1 0 0,0 1 16,0-1-16,-1 0 16,-24 0-16,25-25 0,-25 25 15,-26 0-15,26 0 16,-25 0-16,0 1 0,0-1 16,-25 0-16,0 0 0,25 25 15,-25-25-15,0 0 16,-25 25-1,25-25-15,-25 25 0,25-25 16,0 0-16,-25 0 16,25-24-16,0 24 0,0-50 15,0 25-15,0-49 16,0 24-16,0-50 0,0 1 16,0-1-16,0 1 0,0-26 15,0 1-15,25 25 16,0-26-16,0 26 0,0-26 15,0 26-15,0-1 16,24 1-16,-24-1 0,0 26 16,25-26-16,-25 25 0,-25-24 15,25 24-15,0 1 16,-25 24-16,25-99 16,-25 24-1,25 76-15,-25-1 0,0 25 16,0-25-16,0 26 0,0-1 15,0 0-15,0 0 16,0-25 0,0 26-16,0 24 0,0 0 15,0 0-15,-25 25 0,25-25 16,-25 0 0,0 25-1,0-25-15,0 25 16,0 0-1,0 0-15,-25 0 16,25 0-16,-24 0 0,-26 0 0,0 0 16,-24 0-16,-1 0 15,-49 0-15,-26 0 0,-24 0 16,-25-25-16,-25 0 16,-25 0-16,-299 1 15,250-1-15,24 0 0,-25 25 16,0-25-16,-24 0 15,-1 25-15,-24-25 0,-26 0 16,1 25-16,-51-25 0,26 0 16,-498 25-1,472 0-15,-24 0 0,50 0 16,-25 0-16,49 25 16,-24-25-16,49 25 0,1-25 15,-1 25-15,1-25 0,-1 0 16,1 0-16,-1 0 15,26-25-15,-1 0 0,-24 0 16,49 0-16,0 1 16,25-1-16,25 0 0,0 0 15,50 0-15,0 0 16,25 0-16,25 25 0,-1 0 16,26 0-16,-150 0 15,150 0-15,-1 25 16,1 0-16,-1-25 0,1 25 15,0 0-15,24 0 16,-24 0-16,-250 24 16,275-24-16,-1 0 15,26 0-15,-26-25 16,1 25-16,-1-25 0,1 25 16,-1-25-16,1 25 0,24-25 15,-25 0-15,26 25 16,-250-25-1,275 0 1,-1 0-16,0 0 0,0 0 16,1 25-16,-1-25 0,-25 0 15,26 24-15,-26-24 16,0 25-16,26-25 0,-26 25 16,1-25-16,24 25 0,0-25 15,25 0-15,1 0 16,-1 0-16,0 25 15,25-25-15,0 0 16,0 0-16,25 25 0,-25-25 16,-24 25-1,-1 0-15,25 0 0,-25-25 16,25 25-16,-25-25 0,0 25 16,26-25-1,-51 0-15,50 0 0,0 0 16,0 24 46,0-24-62,25 25 16,-25-25-16,0 25 16,1-25-16,-1 25 0,25 0 15,-25 0-15,25 25 0,-25-25 16,0 74-1,25-49-15,0 0 0,-25 25 16,25-26-16</inkml:trace>
  <inkml:trace contextRef="#ctx0" brushRef="#br0" timeOffset="983">777 1196 0,'-25'-25'0,"25"0"15,-24-25 1,24 25-16,0 0 0,0 0 16,24 25-16,-24-24 0,25 24 15,0 0-15,0 24 16,0 26-16,0-25 0,25 25 15,-25 0-15,0 0 16,-1 24-16,-24-24 0,25 0 16,-25-25-16,0 25 0,0-26 15,-25 1-15,1-25 16,-1 0-16,25-25 16,-25 1-16,25-1 15,0-25-15,0 0 0,25-25 16,0 1-16,-1 24 0,1-25 15,25 25-15,-25 1 16,25-1-16,-25 25 0,0 0 16,24 25-16,-24 25 15,25 25 1,0 24-16,-25-24 0,0 0 16,-25-25-16,0 25 15,0-1 1,-25-24-1,25-50 1,0 1-16,25-1 0,-25 0 16,25-25-16,0 25 15,-1 0-15,1 0 0,0 0 16,0 25-16,0 25 0,0 0 16,0 0-16,-25 25 15,25-25-15,-25 25 0,25-1 16,0 1-16,-25-25 15,24 0-15</inkml:trace>
  <inkml:trace contextRef="#ctx0" brushRef="#br0" timeOffset="1602">2222 1096 0,'49'-25'15,"-49"0"-15,0 0 0,-24 1 16,24-1 0,-25 25-16,0-25 0,0 0 15,-25 25-15,25 0 0,0 0 16,0 0-16,0 0 16,25 25-16,-24 25 0,-1-26 15,25 26-15,0 0 16,0 0-16,0 0 0,0-1 15,25 26 1,-25-25-16,24-25 0,1 0 16,0-25-16,0 0 15,0-25-15,0 25 16,0-25-16,0 0 0,-25-25 16,25 25-16,-25 0 0,0-24 15,25 24-15,-25 0 16,0 0-16,24 50 31,1 0-31,-25 0 16,25 0-16,-25 24 0,25-24 15,0 0-15,0-25 16,0 25-16,0-25 0,0 0 16,0-25-16,-1 0 15,26-49 1,0-26-16,-50 50 15,25 0-15,-25 1 0,0-1 16,-25 0-16,25 0 0,-25 25 16,0 0-16,0 25 15,25 25-15,0 25 16,-25-25-16,25 50 0,0-1 16,25-24-16,0 25 15,-25 0-15,25-26 0,0 1 16,0 0-16,0 0 15</inkml:trace>
  <inkml:trace contextRef="#ctx0" brushRef="#br0" timeOffset="1905">2620 1395 0,'0'-25'0,"-25"0"16,25 0-16,0 0 16,0 0-16,25-24 0,0 24 15,0 25-15,25-25 0,-1 0 16,26 0-16,-25 0 15,25 25-15,-26-25 0,1 25 16,0-25-16,-25 25 16,0 0-16,-25-25 15,-25 25-15,0 0 0,-25 0 16,0 0-16,1 0 16,-1 0-16,0-24 0,25 24 15,0 0-15,0 0 0,0 0 16,25 24-16,0 1 15,25 0-15,-25 0 0,25 0 16,0 0-16,0 0 16,25 0-16,-25 0 0,25 0 15,-1-1-15</inkml:trace>
  <inkml:trace contextRef="#ctx0" brushRef="#br0" timeOffset="2197">3243 1071 0,'0'-25'0,"0"-24"0,0 24 16,0-25-16,0 25 16,25 25-16,-1 0 0,1 0 15,0 0-15,0 25 16,25 50-16,-25-26 16,-25 1-16,0 0 0,0-25 15,-25 25-15,25-25 16,-25-1-16,0-24 0,0 0 15,25-24 1,0-1-16,0-25 0,0 0 16,25 0-16,0-24 15,0 24-15,25 0 16,-25 0-16,24 0 0,-24 25 0,0 25 16,0 0-16,0 0 15</inkml:trace>
  <inkml:trace contextRef="#ctx0" brushRef="#br0" timeOffset="2655">4288 872 0,'-24'0'16,"24"-25"-1,-25 25-15,-50 0 16,50 0-16,-25 0 0,0 0 16,26 25-16,-26-25 15,25 25-15,0 0 0,25 0 32,0 49-32,25-49 0,25 0 15,-1 0-15,1 0 0,0 0 16,0 0-16,-25-25 15,25 25-15,-26-25 0,-24 25 16,0 0-16,-24-25 16,-26 0-16,25 0 15,-25 0-15</inkml:trace>
  <inkml:trace contextRef="#ctx0" brushRef="#br0" timeOffset="2805">4139 897 0,'0'50'16,"-25"-25"0,-25 24-16,1 1 0,-26 25 15,25 0-15,-25-1 16,-74 76-16</inkml:trace>
  <inkml:trace contextRef="#ctx0" brushRef="#br0" timeOffset="4056">20400 897 0,'25'0'46,"0"0"-46,0 0 0,25 0 16,149 0 0,-100 0-16,-24 0 15,25 0-15,-50 0 0,-1 0 16,1 0-16,-50-25 16</inkml:trace>
  <inkml:trace contextRef="#ctx0" brushRef="#br0" timeOffset="4270">20599 548 0,'0'-25'15,"25"25"1,-25 25-16,0 0 16,0 25-1,0 25-15,25-1 0,-25-24 16,0 25-16,25 0 15,-25-1-15,25 1 16,-25-25-16,0 25 0,25-26 16,-25 1-16,0-25 0</inkml:trace>
  <inkml:trace contextRef="#ctx0" brushRef="#br0" timeOffset="4563">19952 499 0,'0'24'15,"0"1"1,25 25-16,-25-25 15,0 50-15,0-25 16,0 24-16,0 1 0,25 25 16,-25-1-16,0-24 15,0 0-15,0 24 0,0-49 16,25 0-16,-25 0 0,0-26 16,0 1-16</inkml:trace>
  <inkml:trace contextRef="#ctx0" brushRef="#br0" timeOffset="4966">19977 548 0,'0'-74'0,"-25"-26"16,25 75-16,0 0 15,25 0-15,0 25 0,24-25 16,1 25-16,25 0 15,0-25-15,49 25 0,-24 0 16,49 0-16,-24 0 0,24 0 16,125 0-1,-149 0-15,-26 0 0,-24 0 16,0 0-16,-26 0 16,1 25-16,-25-25 0,-25 25 15,0 0-15,0 25 16,0-25-16,0 25 15,0 24-15,0-24 0,0 25 16,0 0-16,25 24 16,-25-24-16,50 25 0,-25-1 15,0 1-15,24-1 16,-24-24-16,50 74 16,-50-74-16,-25-50 15,0 25-15,-25-25 0,-25-25 16,-49 0-16</inkml:trace>
  <inkml:trace contextRef="#ctx0" brushRef="#br0" timeOffset="6615">2296 2291 0,'0'-24'0,"0"-1"15,-25 25-15,25-25 0,0 50 47,-24 0-47,24 24 0,0-24 16,-25 25-16,25 0 15,-25-25-15,0 99 16,25-74-16,0-25 16,0 0-16,0 25 15,0-25-15,25-25 0,0 24 16,24 1-16,1-25 15,25 0-15,49 0 0,1 0 16,74 0-16,0-25 0,50 25 16,0-24-16,50 24 15,-25-25-15,0 25 0,0-25 16,-50 25-16,-25 0 16,-49 0-16,-26 0 0,-24 0 15,-25 0-15,-51-25 0,1 25 16,-50 0-1,1-25-15,-1 25 16,-25-25-16,25 0 16,0 25-16,-25-25 0,25 0 15,0 0-15,25-24 0,-24 24 16,24-25-16,0 25 16,24-25-16,-24 0 0,25 1 15,0 24-15,0-25 16,0 25-16,0-50 31,-25 50-31,-25 1 0,-25 24 0,-24-25 16,-1 25-16,-25 0 0,-24 25 15,-1-25-15,-49 24 16,0-24-16,-26 25 0,1 0 16,-25 0-16,0-25 0,0 25 15,0-25-15,24 25 16,1-25-16,0 0 0,25 25 15,24-25-15,51 0 16</inkml:trace>
  <inkml:trace contextRef="#ctx0" brushRef="#br0" timeOffset="7513">8870 2267 0,'0'-25'16,"0"50"31,-24-1-32,24 1-15,-25 0 0,25 0 16,-25 25-16,25-25 0,-25 25 16,25-1-16,0-24 15,-25 25-15,0 25 16,25-50-16,0 0 16,25 0-16,-25-1 0,25-24 15,25 25-15,-1-25 0,1 0 16,25 0-16,0 0 15,-1 0-15,51 0 0,-26 0 16,51 0-16,-1 0 16,26 0-16,-1 0 0,25 0 15,0 25-15,25-25 0,1 25 16,-1-25-16,-25 25 16,0-25-16,-25 0 0,-49 25 15,-1-25-15,-24 0 16,-50-25-16,0 25 0,-25-25 15,-25 0-15,0 0 0,-25 0 16,0 1-16,0-26 16,0 0-1,25 25-15,0 0 0,0 0 16,0 0-16,0 0 0,25 1 16,0-1-16,-25 0 15,25 0 1,-25 0-1,-25 25-15,0-25 16,0 25-16,-25-25 0,0 0 16,-24 0-16,-1 0 0,-50 1 15,1-1-15,-50 25 16,-1-25-16,-24 0 0,-25 0 16,0 25-16,0-25 0,0 25 15,0 0-15,24 0 16,26 25-16,25-25 0,-1 25 15,26 0-15,24 0 16,-99 24 0</inkml:trace>
  <inkml:trace contextRef="#ctx0" brushRef="#br0" timeOffset="8517">16366 2192 0,'25'0'15,"-25"25"16,0 0-15,0 0 0,0-1-16,-25 1 0,25 25 15,-25-25-15,25 25 0,-25 0 16,25-25-16,-25 24 16,25 1-16,0-25 0,0 0 15,0 25-15,0-25 0,0 0 16,25-1-16,0 1 15,0 0-15,25 0 0,0 0 16,-1-25-16,26 25 16,25-25-16,-1 0 0,26 25 15,-1-25-15,51 25 16,-1-25-16,25 0 0,0 25 16,25-25-16,-24 25 0,223 0 15,-224-1 1,0-24-16,-49 25 0,24-25 15,-49 25-15,-1-25 16,-24 25-16,-25-25 0,-1 0 16,-24 25-16,0-25 0,0 25 15,-25-25-15,24 0 16,-24 25-16,0-25 0,0 0 16,0 0-16,0 0 0,0 0 15,-25-25-15,0 0 16,0 0-16,0 0 0,0 0 15,0 0-15,-25-24 16,25 24-16,0-25 0,0 0 16,0 25-16,0-25 15,0 1-15,0-1 0,0 0 16,0 25-16,-25-25 0,0 25 16,0-24-16,-25 24 15,25 0-15,-24 0 0,-51-25 16,0 0-1,51 50-15,24-25 16,0 25-16,-25 0 0,25 0 16,-25-25-16,0 25 15,-24-24-15,-26 24 0,-24 0 16,-26-25-16,-24 25 0,-25-25 16,0 25-16,-26 0 15,-24 0-15,25 0 0,-25 0 16,0 25-16,0-25 15,-25 25-15,-25-25 0,1 24 16,-1-24-16,-25 25 16,0-25-16,1 25 0</inkml:trace>
  <inkml:trace contextRef="#ctx0" brushRef="#br0" timeOffset="9734">2296 4010 0,'0'-25'0,"0"0"15,0 0-15,0 0 16,0 0-16,0-25 0,0 25 16,-25 25-16,1 0 15,-1 25 1,0 0-16,0 0 0,25 25 15,-25-25-15,0 25 16,0-1-16,0-24 0,25 25 16,0-25-16,0 0 0,0 0 15,25 0-15,25 0 16,-25-25-16,25 0 16,24 0-16,1 0 15,25 0-15,-1-25 0,51 25 16,49-25-16,0 25 0,50-25 15,0 25-15,25-25 16,0 25-16,0-25 0,-25 25 16,-25-25-16,-25 25 15,-24 0-15,-51 0 0,-24-25 16,-1 25-16,-49 0 0,-25 0 16,0 0-1,0 0-15,-50 0 31,0-25-31,0 25 0,0 0 16,25-24-16,-25 24 0,25-25 16,0 0-16,25 0 15,-25 0-15,25 0 16,0-25-16,-25 25 16,25-24-16,0 24 0,-25 0 15,0-25-15,0 25 0,0 0 16,0-25-16,-25 25 15,0 25-15,-25-24 0,0-1 16,1 25-16,-26-25 16,0 25-16,-24 0 0,-26 0 15,-24 0-15,-1 0 0,-49 0 16,0 25-16,-50-25 16,0 25-16,0-25 0,0 24 15,0 1-15,25 0 16,-1-25-16,51 25 0,25 0 15</inkml:trace>
  <inkml:trace contextRef="#ctx0" brushRef="#br0" timeOffset="10669">8447 3786 0,'25'0'0,"0"0"0,-25-25 16,25 25-16,0 0 15,0 0 1,-25 25 0,0-1-1,-25 1-15,25 25 0,-25-25 16,25 25-16,-25 0 16,0-1-16,25-24 0,0 25 15,0 0-15,0 0 0,25-25 16,0 25-16,0-26 15,-25 1-15,50 0 0,-26-25 16,26 0-16,0 0 0,0-25 16,25 25-16,-1-25 15,26 1-15,24 24 0,1-25 16,24 0-16,1 25 16,-1-25-16,25 25 0,1 0 15,-1-25-15,0 25 16,-24 0-16,24 0 0,-24 0 15,-26 0-15,25 0 0,-24 0 16,-1 25-16,1-25 16,-25 0-16,-26 0 0,1 0 15,0 0-15,-50 0 0,-1 0 16,1 0-16,-50-25 16,-49-25 15,24 25-31,0-25 15,25 25-15,0 1 0,0-1 16,25 0-16,0 0 16,-24 0-16,24 0 0,0 0 15,0 0-15,-25 0 0,0 0 16,0 1-16,-25 24 16,-25-25-16,-24 25 0,-26-25 15,-24 25-15,-25 0 16,-26-25-16,1 25 0,-25 0 15,-25 0-15,0 0 16,0 0-16,25 0 0,0 0 16,0 0-16,49 25 0,26-25 15,49 0-15,1 0 16,74 25-16</inkml:trace>
  <inkml:trace contextRef="#ctx0" brushRef="#br0" timeOffset="11582">17636 4109 0,'25'0'0,"0"-25"15,0 25-15,0-25 0,-1 25 16,1 0-16,-50 0 47,1 25-47,-1-25 0,0 25 15,25 0-15,-50 25 0,25-25 16,25 25-16,-25 0 16,25-1-16,-25-24 0,25 25 15,0 0-15,0-25 16,0 25-16,0-26 0,25 1 16,0-25-16,124 25 15,-74 0 1,25-25-16,-1 0 15,26 0-15,-1 0 0,1 0 16,24-25-16,1 25 0,-1 0 16,1 0-16,-1 0 0,0 0 15,-24 25-15,24-25 16,1 0-16,-26 25 0,1-25 16,-1 0-16,-24 25 0,-1-25 15,1 0-15,-25 25 16,-25-25-16,-1 0 0,-24-25 15,-25 0-15,0 0 16,-25 0-16,0 0 0,-24-24 16,24 24-16,-25-25 0,25 25 15,25 0-15,0-25 16,0 25-16,0 0 0,0 1 16,25-1-16,0 0 0,0 0 15,-25 0-15,25 0 16,-25 0-16,-25 25 0,0-25 15,0 0-15,-25 0 16,25 0-16,-25 1 0,1 24 16,-1-25-16,-50 0 15,26 0-15,-26 25 16,-49-25-16,-26 0 0,-49-25 16,-50 25-16,-50 0 15,-49-24-15,-1 24 0</inkml:trace>
  <inkml:trace contextRef="#ctx0" brushRef="#br0" timeOffset="21713">24783 274 0,'-50'-74'16,"50"24"-1,25 25-15,-25 0 0,25 0 16,-25 0-16,25 25 16,-25 25-1,0 0-15,0 0 0,0 25 16,0 0-16,0-1 15,0 26-15,0-25 0,-25 25 16,25-1-16,-25 1 0,25 0 16,-25-1-16,25 1 15,0-25-15,25 25 0,0-26 16,0-24-16,25 25 16,24-25-16,1-25 0,25 0 15,24 0-15,25 0 0,1-25 16,49 25-16,-25-25 15,26 25-15,-1 0 0,-25 0 16,0 0-16,-24 0 16,-51 0-16,1 0 0,-50 0 15,0 0-15,-25 0 16,-25-25 0,-25 25-16,0 0 15,25-25 1</inkml:trace>
  <inkml:trace contextRef="#ctx0" brushRef="#br0" timeOffset="22432">27945 897 0,'-25'-25'0,"-24"25"15,24-25 1,-25 25-16,0 0 16,50 25-1,0 0 1,0 0-16,25 25 0,-25-1 16,0 1-16,0 0 0,25 0 15,-25 0-15,0-1 16,0-24-16,0 25 0,0-25 15,25-25-15,-25-25 32,-25 0-32,25 0 15,-25-24-15,25-1 0,0-25 16,-25-149 0,25 149-16,0 1 15,0 24-15,0-25 0,25 25 16,-25 25-16,25 0 15,-25 1-15,50 24 16,0 0-16,-1 24 0,1 1 16,-25 0-16,50 0 15,-25 0-15,-26 25 0,26-25 16,-25 0-16,-25 0 16,0 24-16,0-24 0,-25 0 15,0 0 1,-24 0-16,24 0 15,0-25-15,0 25 0,0-25 16,0 25 0,50 0-1,0-25 1,-25 24-16,50 1 0,-25 0 16,24 0-16,-24 0 0,75 50 15,-75-50-15,0 24 16,0-24-16,-25 0 15,-25-25-15,-25 25 0,0-25 16,0 25-16,-24-25 16,24 0-16,-25 0 0,25 0 15,25 0-15,0 0 0,25-25 16,50 0 0</inkml:trace>
  <inkml:trace contextRef="#ctx0" brushRef="#br0" timeOffset="23134">28668 972 0,'24'-25'0,"1"0"0,0 0 16,-25 0-16,0 50 31,-25 75-15,0-76-1,25 26-15,0 0 0,-24-25 16,24 25-16,0-25 0,0 24 15,0-24-15,24 0 16,1 0-16,-25 0 0,25 0 16,0-25-16,0 0 15,25 0-15,-25-25 0,0 25 16,0-25-16,-1-25 0,-24 1 16,0 24-16,0-25 15,0 0-15,-24-25 0,-1 50 16,0-24-16,-25 24 0,25-25 15,-25 50-15,25-25 16,0 25-16,1 0 16,48 0-1,1 25 1,25 0-16,-25-25 0,25 25 16,0 0-16,-1-25 15,1 25-15,0-25 0,0 24 16,25-24-16,-51 0 0,26 25 15,-25-25 1,0 50 0,-50-25-16,25 0 15,-25 0-15,0 0 0,0 0 16,25 0-16,-24-1 0,24 1 16,0 0-16,0 0 15,24 0-15,1 0 16,0-25-16,25 0 15,-25 0-15,0-25 0,25 25 16,-25-25-16,-1 0 16,51-124-1,-75 99-15,0 0 0,0 0 16,0 1-16,0 24 16,-25 0-16,0 0 0,0 0 15,-24 25-15,24 0 0,0 0 16,0 25-16,0-25 15,25 25-15,-25 0 0,25 0 16,25 0 0</inkml:trace>
  <inkml:trace contextRef="#ctx0" brushRef="#br0" timeOffset="23356">29788 723 0,'0'-25'0,"25"-25"15,-25 25-15,0 0 0,0 0 16,0 0-16,0 50 16,-25 0-1,25 0-15,0 25 16,-25 0-16,0 24 0,25-24 16,-25 25-16,25-25 0,-25-1 15,25 1-15,0 0 16,0-25-16,25-25 15</inkml:trace>
  <inkml:trace contextRef="#ctx0" brushRef="#br0" timeOffset="23593">29888 1071 0,'25'-25'0,"24"0"0,1-24 15,-25 24-15,50-25 16,-75 25-16,-50 25 31,25 0-31,-25 0 16,-24 0-16,24 25 0,0-25 15,-25 25-15,50-25 16,-24 25-16,49 0 16,0 0-16,24-1 15,1 1-15,25 0 0,0 25 16,25 0-16,-25 0 16,74 49-1,-49 26-15,-50-100 0,-25 24 16,-25-24-16</inkml:trace>
  <inkml:trace contextRef="#ctx0" brushRef="#br0" timeOffset="24224">25206 50 0,'0'-25'16,"25"25"-16,0-25 0,0 25 15,0 0-15,0 0 16,0 0-16,-25 25 0,0 0 16,0 0-16,0 25 15,0-25-15,0 0 16,-25 25-16,25-26 0</inkml:trace>
  <inkml:trace contextRef="#ctx0" brushRef="#br0" timeOffset="24596">26476 772 0,'0'-24'15,"25"24"-15,0 0 16,0 0-16,25 0 16,-1 0-16,126 0 15,-101 0 1,-24 0-16,-25 0 0</inkml:trace>
  <inkml:trace contextRef="#ctx0" brushRef="#br0" timeOffset="24779">26725 548 0,'-99'-25'16,"74"25"-16,25 25 31,0 0-31,0 0 15,25 0-15,-25 50 16,24-25-16,-24-26 16,25 26-16,-25-25 0,25 0 15</inkml:trace>
  <inkml:trace contextRef="#ctx0" brushRef="#br0" timeOffset="24967">26899 623 0,'0'-25'0,"0"0"0,-24 0 16,24 0-16,-25 25 15,0 0 1,0 25-16,0 0 0,0 0 16,0 0-16,0 25 0,0-25 15,0 0-15,1 0 16,24-1-16</inkml:trace>
  <inkml:trace contextRef="#ctx0" brushRef="#br0" timeOffset="25120">26526 573 0,'0'25'31,"25"0"-31,0 0 0,-25 25 16,25 0-16,0-1 0,-1 1 15,1 25-15,0-25 16</inkml:trace>
  <inkml:trace contextRef="#ctx0" brushRef="#br0" timeOffset="26585">28394 1544 0,'24'25'0,"-24"0"31,-24 0-15,24 0-16,-25 0 16,-25 25-16,25 0 15,-25-1-15,-99 101 16,49-76-16,1 26 15,-26-25-15,1 24 0,-26-24 16,-24 25-16,-1-26 0,-24 26 16,0-50-16,-25 24 15,0-24-15,0 0 0,-50-25 16,25 0-16,-25 0 16,-25-25-16,0 0 0,0 0 15,25 0-15,-298 25 16,123-25-1,250 25-15,50 0 0,-1-25 16,51 24-16,24 1 0,0-25 16,26 25-16,24-25 15,-25 25-15,25-25 16,0 0-16,25-25 16,0 0-16,0 0 15,0 1-15</inkml:trace>
  <inkml:trace contextRef="#ctx0" brushRef="#br0" timeOffset="26877">22591 2565 0,'0'-25'16,"-24"25"-16,-1 0 0,0 0 15,0 0-15,0 0 16,0 0-16,25 25 15,-25 0-15,25 0 0,-25 0 16,25 0-16,-25 25 16,0 0-16,25-1 0,-24 1 15,-1 0-15,0 0 16,0-25-16,0 25 0,0-26 16,25 1-16,0 0 0,25 0 15,0 0-15,25 0 16,-1 25-16,1-25 0,25 24 15,-25-24-15,24 25 0,-24 0 16,25-25-16</inkml:trace>
  <inkml:trace contextRef="#ctx0" brushRef="#br0" timeOffset="27362">23214 1445 0,'-25'0'0,"25"-25"0,-25 25 16,0 25 0,25 0-16,-25 74 15,25-49-15,0 25 16,0 24-16,0-24 16,25 25-16,0-26 0,-25 1 15,25 0-15,0-25 0,0-1 16,-25 1-1,50-25-15</inkml:trace>
  <inkml:trace contextRef="#ctx0" brushRef="#br0" timeOffset="27842">23089 2018 0,'-49'0'0,"24"-25"15,-25 25-15,25 0 16,0-25-16,50 25 15,25 25 1,0-25-16,24 25 0,1-25 16,25 0-16,-26 0 0,26 24 15,0-24-15,-26 0 16,-24-24-16,0 24 0,-25-25 16,0 25-16,-25-25 0,-25 0 15,0 0-15,0 25 16,0-25-16,-25 25 0,1 0 15,-1 0-15,25 0 16,-25 25-16,25 0 0,0 0 16,-25 0-16,50 0 0,-25 24 15,25-24-15,0 25 16,0-25-16,0 0 0,25 0 16,0 0-16,25 0 15,-25-25-15,25 0 0,-25 0 16,25-25-16,-1 25 0,-24-25 15,25 0-15,-25 0 16,0 0-16,0 0 0,0 0 16,-25 50 15,0 0-31,0 0 0,0 0 16,0 0-16,0 0 15,25 0-15,-25-1 0,24 1 16</inkml:trace>
  <inkml:trace contextRef="#ctx0" brushRef="#br0" timeOffset="28231">24110 1918 0,'0'-50'0,"0"-25"0,0 26 16,-24-1-16,24 0 15,0 25-15,-25 0 0,25 0 16,0 50-1,0 25-15,0-25 0,0 50 16,25-26-16,-25 26 16,24-25-16,-24 25 0,0-26 15,0 1-15,0 0 0,25-25 16,-25 0-16,0 0 16,0-50 15,0 0-31,0 0 0,0 0 15,0 0-15,0-25 0,25 26 16,0-1-16,0 0 16,0 25-16,0 0 0,0 0 15,0 25-15,0 0 16,-1 99 0,-24-99-16,-24 25 15,-1-25-15,25 24 0,-25-24 16,0-25-16,0 25 0,0-25 15</inkml:trace>
  <inkml:trace contextRef="#ctx0" brushRef="#br0" timeOffset="28418">24633 1669 0,'25'-25'0,"-25"50"16,0 25-16,-25 0 15,25-1-15,0 1 0,0 0 16,0 0-16,0 0 16,0-1-16,-25 1 0,25 0 15,0-25-15,0 25 16</inkml:trace>
  <inkml:trace contextRef="#ctx0" brushRef="#br0" timeOffset="28784">24858 2142 0,'24'0'0,"1"0"16,-25 25-1,0 0 1,0 0 0,25-25-1,0 25-15,0-25 16,0 0-16,0 0 0,0 0 15,25 0-15,-26-25 16,1 0-16,25 0 0,-50 0 16,0 0-16,0 0 15,0 0-15,-25-24 0,-25 24 16,1 0-16,-26 0 0,0 0 16,1 25-16,-1 0 15,0 25-15,0 0 0,26 25 16,24-1-16,0 1 15,25 25-15,0-25 0,0 24 16,25-24-16,24 0 16,1-25-16,0 25 15,75-50-15,-51 0 0</inkml:trace>
  <inkml:trace contextRef="#ctx0" brushRef="#br0" timeOffset="29135">25306 1644 0,'-75'-100'0,"0"26"16,-49-1-16,-26 0 16,-771 25-1,622 75 1,0 25-16,25 25 0,1 24 16,48 26-16,26 0 0,25-1 15,49 1-15,76-1 16,24 25-16,50-24 0,24 24 15,26-24-15,50-1 0,24 1 16,25-25-16,1-1 16,49-24-16,-25-25 0,50-1 15,-25-49-15,25-24 16,-25-1-16,0-50 0,-24-25 16,-26-24-16,-25-1 0,-24-24 15,-26-25-15,-24-1 16,-125-298-1,-49 324-15,-51 24 16,-24 26-16,-50-1 0,-50 50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40:35.409"/>
    </inkml:context>
    <inkml:brush xml:id="br0">
      <inkml:brushProperty name="width" value="0.05" units="cm"/>
      <inkml:brushProperty name="height" value="0.05" units="cm"/>
      <inkml:brushProperty name="color" value="#ED1C24"/>
      <inkml:brushProperty name="fitToCurve" value="1"/>
    </inkml:brush>
  </inkml:definitions>
  <inkml:trace contextRef="#ctx0" brushRef="#br0">772 349 0,'25'25'0,"0"-25"16,-25 25-16,25-25 16,0 0-16,0 0 47,-25-25-32,0-25 1,0 25-1,-25 0-15,0 0 16,0 0-16,0 0 16,0 25-16,0 0 0,-25 0 15,26 0-15,-26 25 16,0 0-16,0 0 0,25 25 16,-25 0-16,26-25 0,-1 24 15,25 1-15,0-25 16,0 25-16,0-25 0,25 0 15,-1 0-15,1 0 16,0-25-16,0 0 0,0 0 16,25 0-16,-25 0 0,0-25 15,24 0-15,-24 0 16,0 0-16,-25-25 0,25 25 16,0 0-16,-25 0 15,0 0-15,25 1 16,-25 48-1,0 1-15,0 0 16,-25 0-16,25 25 0,0-25 16,0 25-16,0-25 0,0 0 15,25-1-15,-25 1 16,25-25-16,0 0 0,0 0 16,0 0-16,0-25 15,-1 25-15,1-24 0,0-26 16,25 0-16,-25 0 15,-25 0-15,0-149 16,-25 149 0,0-24-16,-25 24 0,1 0 15,-26 25-15,0 0 0,0 25 16,-24 0-16,-1 25 0,25 25 16,-24 0-16,24 24 15,0 1-15,1 0 0,24 24 16,0 1-16,25 0 15,25 24-15,0-24 0,0-1 16,25 1-16,25-25 0,0-1 16,0 1-16,24-25 15,26-25-15,-1 0 0,1-25 16,0 0-16,-1 0 16,1 0-16,-25-25 0,24 0 15,-24 0-15,-25 0 0,0 25 16,-26-25-1,1 0-15,0 25 0,-25-25 0,0 0 16,-25 1 0,0-1-16,1 25 0,24-25 15,-25 0-15,0 25 0</inkml:trace>
  <inkml:trace contextRef="#ctx0" brushRef="#br0" timeOffset="625">1594 324 0,'0'-25'0,"0"50"78,0 25-78,0-25 16,-25 74 0,25-49-16,0 25 0,0-1 15,25 1-15,-25-25 0,25 25 16,0-1-16,25-24 15,-26 0-15,26-25 0,0 0 16,-25 0-16,25-25 16,-25 0-16,24-25 0,-24 0 15,0-25-15,0-25 0,0 26 16,0-26-16,0 0 0,-25-24 16,25 24-16,-25 0 15,0 0-15,0 1 0,0 24 16,0 0-16,-25 25 15,25 0-15,-25 0 0,0 25 16,0 25 0,25 0-1,0 0-15</inkml:trace>
  <inkml:trace contextRef="#ctx0" brushRef="#br0" timeOffset="883">2490 249 0,'25'-25'15,"0"25"17,-25 25-32,0 0 0,0 0 15,0 25-15,0-25 16,0 49-16,0-24 0,0 25 15,0 0-15,0 24 16,0-24-16,0 0 0,0-26 16,0 26-16,0-25 0,0-25 15,0 25-15,25-50 16</inkml:trace>
  <inkml:trace contextRef="#ctx0" brushRef="#br0" timeOffset="1317">2988 797 0,'25'0'0,"-25"25"62,0 0-46,25 0-1,-50-25 17,0 0-17,1-25-15,-1 25 16,0 0-16,0 0 15,25-25-15,25 25 32,0 0-17,0 0-15,-1 0 0,26 0 16,-25 25-16,0-25 16,0 0-16,-50 0 46</inkml:trace>
  <inkml:trace contextRef="#ctx0" brushRef="#br0" timeOffset="1754">3561 448 0,'0'-25'15,"0"1"-15,0-1 16,-25 0-16,25 0 16,0 0-16,-25 0 0,25 0 15,0 0-15,25-25 16,-25 26-16,25-1 0,0 0 15,0 0-15,0 0 0,0 0 16,0 25-16,0 0 16,0 0-16,24 0 15,1 25 1,-25-25-16,0 25 0,0 25 0,0-25 16,-25 24-16,0 1 0,0-25 15,-25 25-15,0 0 16,0-1-16,-25 26 0,25-25 15,-24 0-15,-26 124 16,50-74 0,25-50-16,25-1 15,-25 1-15,25-25 16</inkml:trace>
  <inkml:trace contextRef="#ctx0" brushRef="#br0" timeOffset="1927">3711 1270 0,'-25'0'0,"25"25"0,-25-25 16,25 25-1,0 0 1,25-25 0,-25 25-16,0 0 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5:20:03.261"/>
    </inkml:context>
    <inkml:brush xml:id="br0">
      <inkml:brushProperty name="width" value="0.05292" units="cm"/>
      <inkml:brushProperty name="height" value="0.05292" units="cm"/>
      <inkml:brushProperty name="color" value="#FF0000"/>
    </inkml:brush>
  </inkml:definitions>
  <inkml:trace contextRef="#ctx0" brushRef="#br0">7496 4269 0,'0'141'31,"0"-88"1,-17-36-32,17 1 31,0-36-15,0-17-1,17-71 16,18 0-31,1-158 32,-1 158-17,-35 71-15,53-36 32,0 159-17,0 71 1,-18 35-1,-17-35 1,-1-89 0</inkml:trace>
  <inkml:trace contextRef="#ctx0" brushRef="#br0" timeOffset="171.71">7514 4304 0,'-18'-18'16,"89"-17"15,-36 17-31,53 1 16,-35 17-16</inkml:trace>
  <inkml:trace contextRef="#ctx0" brushRef="#br0" timeOffset="502.35">8237 4092 0,'0'0'0,"18"-17"0,-18-19 16,-36 19 15,19 17-31,-36 17 16,18 19-1,17 16 17,36 1-17,-1-35-15,36 35 16,-18-35 0,-35 35 30,-35-53-46,-88 17 32,87-52-32</inkml:trace>
  <inkml:trace contextRef="#ctx0" brushRef="#br0" timeOffset="850.27">8625 3969 0,'0'0'16,"-18"-18"-16,1 18 15,-36-18 1,18 18 0,-1 18-1,36 35 1,53 35 15,0-53-15,18 18-1,-36-35 1,-70 17 0,-71-17 15,53-18-31,-35 0 15,70 0-15</inkml:trace>
  <inkml:trace contextRef="#ctx0" brushRef="#br0" timeOffset="1218.85">9066 3916 0,'0'0'0,"-18"0"15,-17-18 17,17 18-17,1 18-15,-1 17 16,-17 18 0,35 18-1,18-1 16,70-52-15,-35-36 0,-18 0-16,18-17 15,-36-53 1,-52 17 0,-53 19-1,17 34 1,36 18-16</inkml:trace>
  <inkml:trace contextRef="#ctx0" brushRef="#br0" timeOffset="1394">9454 4039 0,'0'-17'47</inkml:trace>
  <inkml:trace contextRef="#ctx0" brushRef="#br0" timeOffset="2088">9560 3810 0,'0'0'0,"-35"-35"32,35 17-17,-18 18-15,0 0 16,1 18 0,-1-1-16,-17 72 31,-1 69 0,72-122-15,34-1-1,54-53 1,-1-52 0,-52-19-1,-71 37 1,0 34-16,-35-53 15,17 54 1,0-1 0,36 53-1,0 1 1,52 122 15,-52-105 0</inkml:trace>
  <inkml:trace contextRef="#ctx0" brushRef="#br0" timeOffset="2254.21">9824 3687 0,'0'0'0,"-17"-89"16,17 72-1,0 34 1,0 1-16</inkml:trace>
  <inkml:trace contextRef="#ctx0" brushRef="#br0" timeOffset="2718.32">10142 3845 0,'0'0'0,"0"-35"31,-18 17-31,18 1 16,-53-19 0,-17 54-1,17 35 1,35 35-1,18-35 1,0-18-16,53 18 16,-18-53-1,36-17 1,-18-19 0,-35-17-1,-1-35 32,-17 106-31,18 35-1,-1 17 1,19-17 0,-1-35-1,0-36 1,-17 1-16,0-19 0</inkml:trace>
  <inkml:trace contextRef="#ctx0" brushRef="#br0" timeOffset="2888.32">10406 3775 0,'0'-106'16,"0"212"-16,0-265 15,-17 106-15,17-70 16,0 105 0,17 88-1,36 89 16,18 106 1,-53-195-32</inkml:trace>
  <inkml:trace contextRef="#ctx0" brushRef="#br0" timeOffset="3204.32">10389 3775 0,'0'-18'15,"0"36"-15,17-18 32,1 0-32,35 0 15,71-18 1,-36 0 0,-53 1-1,-17 17-15,-18-18 16,-18-17 31,18 53-32,0 34 1,18 54 0,-18-53-1,17-35-15</inkml:trace>
  <inkml:trace contextRef="#ctx0" brushRef="#br0" timeOffset="3354.93">10759 3510 0,'0'0'0,"-17"-35"0,-1 0 0,-17-1 15,17 36 1,18 18-1</inkml:trace>
  <inkml:trace contextRef="#ctx0" brushRef="#br0" timeOffset="4055.24">11059 3634 0,'-18'-36'32,"1"19"-32,-1 17 15,1 0-15,-1 35 16,0 53 0,36 18-1,35-18 1,0-70 15,-18-18-31,36-18 16,-19-123 15,-104 35-15,-1 53-1,-18 53 1,53 36-1,18 52 1,36-35 0,-1-53-1,-17-18 1,17-35 0,0 0-1,0 18 1,36 0 15,-53 35-31,17 0 16,18 70-1,-35-17 1,-18 53 15,17-124-15,1-17-1,-1-18 1,36 0 0,-17 53-1,17 88 1,-36-17 0,1-18-16</inkml:trace>
  <inkml:trace contextRef="#ctx0" brushRef="#br0" timeOffset="4905.85">18009 3404 0,'0'0'0,"0"-35"16,0-36 0,0 36-1,35 35 1,35 53-1,71 71 17,-123-89-32,17 0 15,-17-35 1,0-53 0,-1-35-1,-17 17 16,18 36-31,-18-53 16,-18 123 15,18 18-31</inkml:trace>
  <inkml:trace contextRef="#ctx0" brushRef="#br0" timeOffset="5122.77">18749 3281 0,'0'0'0,"0"-18"15,-17-17 1,-19 53 0,19 34-1,-36 72 16,0 17-15,35-88-16,18-18 0</inkml:trace>
  <inkml:trace contextRef="#ctx0" brushRef="#br0" timeOffset="5389.92">18961 3475 0,'0'0'15,"18"-18"-15,17-35 16,-53 18 15,-35 70-15,36-17-16,-19 17 16,36 36-1,89-1 16,34-17-15,-88 0 0,-140-35-1,16-18-15</inkml:trace>
  <inkml:trace contextRef="#ctx0" brushRef="#br0" timeOffset="6588.44">24376 2893 0,'0'0'31,"18"17"-31,-36 1 31,0 0-31,-70 70 16,70-35-1,-34 53-15,-19 105 32,71-87-17,229 105 1</inkml:trace>
  <inkml:trace contextRef="#ctx0" brushRef="#br0" timeOffset="6956.82">24976 3404 0,'-36'-17'0,"72"34"0,-89-34 15,17-1-15,-17 18 16,1 35-1,34 1 1,18-1-16,0 35 16,35 36 15,0-70-31,36-1 31,-18-70-15,-18-1-1,-70-158 17,0 124-17,-1 34 1,1 54 0,35 17-1,53 1 1</inkml:trace>
  <inkml:trace contextRef="#ctx0" brushRef="#br0" timeOffset="7470.49">25170 3457 0,'0'-70'31,"0"140"-31,17-140 0,1 70 16,0 0-1,-1 0-15,36 53 16,0 88 15,-35-88 1,-18-71-17,0-53 1,17 1-1,-17 52-15,18-35 16,0 18 0,17 53-1,-18 17 1,1-17 0,0 34-1,17-16 1,-17-19-1,-1-17 1,54-88 15,-54 71-15,36 52 0,-17 18-1,-19 35 1,1-53-16</inkml:trace>
  <inkml:trace contextRef="#ctx0" brushRef="#br0" timeOffset="7921.29">25910 3157 0,'-53'-88'16,"106"176"-1,-88-158-15,35 105 16,35 53 0,1-35-16,34 159 15,1 52 17,-54-122-17,-52-90 1,18-52-1,-36-158 1,53-19 15,17 124-31,-17 0 0,53-52 32,18 69-17,-18 54 1,35 53-1,-88 34 1,-53-69 0,-71-19-1,72-17-15</inkml:trace>
  <inkml:trace contextRef="#ctx0" brushRef="#br0" timeOffset="8253.45">26457 3387 0,'18'-18'16,"-36"36"-16,71-36 0,-35 18 15,-18-18 1,-18 18 0,0 0-16,1 0 15,-1 53 1,18 0-1,53 35 17,35-88-17,-35-17 1,-53-89 15,-88 53-15,17 35-1,19 36 1,52 0 0</inkml:trace>
  <inkml:trace contextRef="#ctx0" brushRef="#br0" timeOffset="8592.34">26951 3369 0,'0'0'0,"35"-71"32,-35 54-32,-35-18 15,-18 17 1,0 18 0,36 18-16,-1 87 31,71-52-16,0 0 1,35 0 0,-35-18-1,-106-17 17,-35-18-17,35 0 1,35-18-16,1-17 0</inkml:trace>
  <inkml:trace contextRef="#ctx0" brushRef="#br0" timeOffset="8772.92">27216 3298 0,'17'-17'31,"-34"34"-31,34-17 16,19 124 31,-19-71-32,1-36-15,-18 1 0,0 0 0</inkml:trace>
  <inkml:trace contextRef="#ctx0" brushRef="#br0" timeOffset="8941.14">27216 3069 0,'-18'-17'0,"36"34"0,-71-87 15,70 87 17,1 1-17,0 0-15</inkml:trace>
  <inkml:trace contextRef="#ctx0" brushRef="#br0" timeOffset="9154.44">27392 3052 0,'0'0'0,"0"-18"0,0 0 16,0-17-1,18 35 1,35 88-1,17 53 1,-35-70-16,-17 17 16,0-35-1,-18-18-15,0 0 16,-18-17-16</inkml:trace>
  <inkml:trace contextRef="#ctx0" brushRef="#br0" timeOffset="9487.86">27480 3369 0,'0'0'0,"0"-18"16,0-35-1,35 36 1,54 17 15,-19 0-15,54-18-1,-71 18 1,-53-35 0,-18-18 15,36 71-15,-1 17-1,19 53 1,-19-17-1,1-36-15,-18 18 16</inkml:trace>
  <inkml:trace contextRef="#ctx0" brushRef="#br0" timeOffset="9653.64">27904 2963 0,'0'0'0,"-36"-53"16,19 53 0,-1 18-1,18 53 1</inkml:trace>
  <inkml:trace contextRef="#ctx0" brushRef="#br0" timeOffset="10358.11">28186 3157 0,'0'0'0,"0"-17"0,0 17 32,-18 53-1,18-18-31,0 18 15,18 35 1,17-35 0,36-18-1,17-52 1,-35-54 0,-53-17-1,-53-53 1,0 17-1,0 89 1,35 70 0,18 1-1,0 52-15,18 35 32,52-17-1,-17-106-16,18-71 1,17-34 0,-17 16-1,-18 72 1,-18 34 0,0 89-1,0-18 1,1-35-1,-36-35-15,17 0 16,36-36 0,0-17 15,0-1-15,-18 19-1,106 158 16,-123-123-31</inkml:trace>
  <inkml:trace contextRef="#ctx0" brushRef="#br0" timeOffset="12271.83">9119 12876 0,'0'0'16,"0"-35"15,-18 35-31,1 53 15,-1 0 1,18-18 0,-53 177-1,53-177 1,-18 18 0,18-18-1,0-140 1,18 16-1,-18-17 1,18-105 0,17 87-1,88-52 17,-52 282-17,17 70 1,-35-35-1,0 36 1,-35-54 0,-18-70-1</inkml:trace>
  <inkml:trace contextRef="#ctx0" brushRef="#br0" timeOffset="12455.07">9119 13070 0,'0'0'0,"-18"-17"16,1-1 0,52-17-1,53 17 1,-17 1 0,34-1-16</inkml:trace>
  <inkml:trace contextRef="#ctx0" brushRef="#br0" timeOffset="12610.59">9578 12894 0,'0'0'16,"0"-18"-1,0 36 17,17 17-17,1-17-15,-1 52 16,1-17-1,-18 36 1</inkml:trace>
  <inkml:trace contextRef="#ctx0" brushRef="#br0" timeOffset="12765.75">9666 12700 0,'-18'-71'15,"36"142"1,-54-142 0,36 89-1</inkml:trace>
  <inkml:trace contextRef="#ctx0" brushRef="#br0" timeOffset="13105.33">9807 12841 0,'0'0'0,"17"0"16,-17-18-1,18 18-15,53 18 16,-36 0 0,35 88 15,-52-54-16,-36-16-15,-87-36 32,87-71-1,36 1-15,52-54-1,18 71 1,-17 36-1,-53 34-15</inkml:trace>
  <inkml:trace contextRef="#ctx0" brushRef="#br0" timeOffset="13646.07">10442 12541 0,'0'0'0,"-18"-35"0,0-18 32,1 53-17,17 18-15,0 35 16,17 123-1,19 36 1,-36-54 0,17 54-1,-17-53 17,-17-89-32,-1-87 15,0-71 1,18-89-1,0 54 1,124-177 15,-36 265 1,0 87-17,-35 1 1,-53 36-1,-17-54-15,-54 0 16,-17 0 0,53-35-16,-1-35 15</inkml:trace>
  <inkml:trace contextRef="#ctx0" brushRef="#br0" timeOffset="13875.96">10883 12488 0,'0'0'0,"17"-17"31,-17 34-31,-17 19 16,17 34-1,17 54 1,1 70-1,-18-124 1,0-52-16</inkml:trace>
  <inkml:trace contextRef="#ctx0" brushRef="#br0" timeOffset="14322.59">11271 12912 0,'17'-18'16,"-34"36"-16,34-54 16,1 1-16,-18 0 15,-18-18 1,18 18-16,-35-1 16,-71 36 15,36 71-16,17 105 17,70-123-17,1-35-15,53 17 16,-1-53 0,-52 1-16,35-18 15,0-89 16,-53 71-31,17 18 16,-17 53 15,18 52-15,0 18 0,-18-17-1</inkml:trace>
  <inkml:trace contextRef="#ctx0" brushRef="#br0" timeOffset="14658.63">11482 12806 0,'0'-18'0,"0"36"0,36-142 16,-1 89 0,0 35-1,1 71 1,-19-1-1,-17-35-15,0 18 32,0 18-17,-17-53 1,17-54 0,17-87-1,71 17 16,-17 88-15,-36 54 0,-17 52-1,-36 0 1</inkml:trace>
  <inkml:trace contextRef="#ctx0" brushRef="#br0" timeOffset="15056.99">12047 12771 0,'0'0'0,"17"0"16,1 0 31,0 0-32,-1 0-15,107 0 32,-89 0-17,-17-18-15,-18-17 16,-124-89 31,71 107-47,-17 52 15,52 35 1,18-34 0,35 52-1,89 18 1,35-53 0,-106-53-16</inkml:trace>
  <inkml:trace contextRef="#ctx0" brushRef="#br0" timeOffset="16957.34">8413 12312 0,'0'-18'0,"0"36"0,18-36 0,-18 36 15,-35 17 1,35 0-16,-18 71 15,0 124 1,18 52 0,0-106-1,-35 283 17,0-318-1,0-70-16,35-54-15,17-34 32,19-19-32,-19 19 15,54-19 1,211-17 0,-70 53-1,70 0 1,265 0-1,123 18 1,53 0 0,141 35-1,-282-18 17,-317-17-17,-159-1 1,-89-17-1,-34-17 17,-19 17-32,-16-36 31,-1-34-15,17-71-1,36 17 1,0 36-16,18-88 15,17 87-15,1-105 16,52-70 0,-35 34 15,-36 177-31,-17 1 0,18-125 47,-18 160-32,-18 17 32,1 0-31,-36 17 0,0-17-16,18 0 15,-36 0-15,-88 0 16,-194 0-1,-123-17 1,106-1 0,-247 18-1,-1-18 1,71 1 0,-246-19 30,599 36-46,-36 0 32,107 0-32,-1 0 31,54-17-15,35 17-1,17 0 1,18 17 46,0 1-30,0 0-32,18-1 15,-1 1 1,36 35-1,0 0 17,-18 53-17,-35-54 1,0-16-16,0-19 16,0 19-1,-17 17 1,17-18-1,0-53 32,0 1-15,0 34-1</inkml:trace>
  <inkml:trace contextRef="#ctx0" brushRef="#br0" timeOffset="19693.63">17074 11448 0,'0'0'0,"-18"-18"16,18 36-1,18 17 1,-18 0-16,0 0 16,-36 142-1,1-54 1,0 107 0,0-19-1,17 19 16,18-160-15,18-52 0,17-18-1,106-35 1,0 17 0,141 18-1,-17 0 1,-106 18-1,229 17-15,264 0 32,19 36-17,-107-36 1,-300-17 0,-34-1-1,-177-34 1,-89-36 15,19 53-31,-18-36 16,-1 1-1,19 17 1,-1-52 15,18 35-31,0-89 16,0 71-1,18-70-15,52-71 32,36-18-1,-71 124-31,-17 70 16,0-17-1,-1 17 1,-17 1-1,-35 17 1,17 0-16,-17 0 0,-406-36 31,-141 1-15,106 17 0,-759-70 15,1023 88-16,-158-35-15,229 35 0,-71-18 16,124 18 0,0 0-1,35 0 1,53 18 15,18 0 16,-1-18-31,-17 17-1,36-17 1,-36 18 0,-36-18-1</inkml:trace>
  <inkml:trace contextRef="#ctx0" brushRef="#br0" timeOffset="20094.9">17462 11871 0,'0'0'0,"0"-18"0,0 1 16,0 34 31,0 1-47,0 70 16,0-17-1,0 35 1,0-54-1</inkml:trace>
  <inkml:trace contextRef="#ctx0" brushRef="#br0" timeOffset="20374.89">17479 11959 0,'-17'-53'0,"34"106"0,-52-159 16,17 18-16,-17-53 15,53 88 1,17 53 0,71 0-1,0 18 1,17 52 0,-87 18-1,-107-17 1,-17-36-1,35-17-15,-35 0 16,70-1 0</inkml:trace>
  <inkml:trace contextRef="#ctx0" brushRef="#br0" timeOffset="20801.55">17956 11977 0,'0'0'31,"35"-18"-31,-17 1 16,-18-1 0,0 0-16,-36 18 15,19 0-15,-36 0 16,-18 53-1,36 18 1,35-18 0,18 17-1,52-52 17,-35-36-32,1-35 15,-1-53 16,-17 89 1,-1 34-17,1 107 17,-18-71-32</inkml:trace>
  <inkml:trace contextRef="#ctx0" brushRef="#br0" timeOffset="21146.03">18344 12012 0,'0'0'16,"0"-18"-16,0-17 0,-18 0 16,-17 17-1,-1 18 1,1 0-1,35 106 32,18-88-47,70 70 32,-35-53-17,-35-17-15,-36 17 16,-35-17-1,18-18-15,-36 0 16,1-36 0,70 19-16</inkml:trace>
  <inkml:trace contextRef="#ctx0" brushRef="#br0" timeOffset="21458.55">18608 11942 0,'18'0'0,"-36"0"0,36-71 47,-71 53-31,0 18 0,18 53-1,35-17 1,0-19-16,70 89 31,-52-71-31,0-17 0,-1 17 16,-34 18 15,-36-35-15,17-1-16,-17-17 31,53-17-31</inkml:trace>
  <inkml:trace contextRef="#ctx0" brushRef="#br0" timeOffset="21811.6">18838 12030 0,'0'0'16,"0"17"0,-36-17-1,19 18 1,34-36 15,71 1-15,-70-1-1,17 18-15,18-35 16,-53 0 0,-17 35-16,-1-36 15,-70 19 1,35 17 15,18 70-15,35-17-1,88 141 17,-18-159-17</inkml:trace>
  <inkml:trace contextRef="#ctx0" brushRef="#br0" timeOffset="22149.3">19102 12065 0,'0'-35'0,"0"70"0,0-123 15,0 70 1,0 1 0,0 52-1,0 18 1,0 0 15,0-36-31,0 19 16,18-19-1,17-52 1,36-36 15,-36 36-15,-18 106 15,-17-1-15,18-17-1</inkml:trace>
  <inkml:trace contextRef="#ctx0" brushRef="#br0" timeOffset="22662.02">19561 12083 0,'17'-36'0,"-34"72"16,34-125 0,-17 72-16,-17-1 15,17 1-15,-53-1 16,35 18-16,-35 0 16,0 141 15,89-70-16,-1-36 1,0-53 0,-17 1-1,-1-19 1,1 1 15,-18 53-15,-18-1-1,18 54-15,-17 17 16,17 18 0,17 0-1,-17 0 1,-17-71 0,-36-53-1,-35-141 16,88 71 1,35 71-32,53-1 15,-53 18 1</inkml:trace>
  <inkml:trace contextRef="#ctx0" brushRef="#br0" timeOffset="23042.77">19719 12188 0,'-35'-17'16,"70"34"-16,-70-52 0,18 35 0,34 0 31,1 35 0,35-17-31,53 0 32,-71-54-17,-53-34 17,1 17-32,-36 35 31,17 18-16,19 0-15,-1 53 16,18-35-16,0 52 16,18 19-1,17-36 1,-17-36-16,-1-17 0</inkml:trace>
  <inkml:trace contextRef="#ctx0" brushRef="#br0" timeOffset="23343.34">20002 12083 0,'-18'-89'16,"36"178"-16,-18-213 15,0 107 1,70 52 0,18 71-1,-52-18 1,-19 53-1,-52-123 1,17-18-16,1 0 16,-19-53-1,54-71 1,35 36 0,53-18-1,-36 89 1,-70 69-1</inkml:trace>
  <inkml:trace contextRef="#ctx0" brushRef="#br0" timeOffset="50975.92">14040 10707 0,'0'0'0,"-124"0"31,72 17-15,-19 72-1,36 34 1,141 124 31,-71-247-47,35 18 15,-34-18-15</inkml:trace>
  <inkml:trace contextRef="#ctx0" brushRef="#br0" timeOffset="51437.95">14234 10954 0,'0'0'0,"-18"0"0,1-18 16,-1 18-1,0 0 1,1-18 0,-1 54-1,0-19 1,1 36-1,17-17 1,0-19-16,0 1 16,35-18-1,53-53 17,-70 35-17,-18 1 1,0-36-1,-18 35 1,1 53 15,17 18-15,17-17 0,-17-19-16</inkml:trace>
  <inkml:trace contextRef="#ctx0" brushRef="#br0" timeOffset="51770.41">14340 10918 0,'0'0'0,"0"-17"16,17 17 15,36 17-16,0 36 1,-17 0 0,-54-17-1,0-19 1,-52-34 15,70-54-15,53 0-1,-36 54-15,36-18 16,-18 35 0,-17 17-1</inkml:trace>
  <inkml:trace contextRef="#ctx0" brushRef="#br0" timeOffset="52307.9">14834 10954 0,'0'0'0,"53"-36"16,-53 19-1,-18-18 1,-17 35 0,17-18-1,-17 18-15,-36 35 16,36 0 15,35-17-31,-18 35 16,18-18-1,36-17 1,34-36 0,18-35-1,-70 18 1,0-53 0,-89-106 15,53 176 0,36 106-15,17 18 15,-17-18-31,0-52 16,-1 17-1,1-36-15</inkml:trace>
  <inkml:trace contextRef="#ctx0" brushRef="#br0" timeOffset="52524.96">15010 10795 0,'0'0'0,"0"18"16,-18-1 15,18 1-31,0 0 0,18-1 15,0 36 17,-18 0-32,17-35 15</inkml:trace>
  <inkml:trace contextRef="#ctx0" brushRef="#br0" timeOffset="52656.28">15045 10724 0,'0'-17'16,"0"34"-16,-17-52 0,-1 18 16,18 34-1</inkml:trace>
  <inkml:trace contextRef="#ctx0" brushRef="#br0" timeOffset="53537.92">15151 10830 0,'-17'-17'16,"34"34"-16,-52-52 15,35 17-15,0 1 32,18 17-32,-1 17 15,1 19 1,17 17 0,-17 35 15,-18-53-16,17-35 1,-17-18 0,0-17-1,0-18 1,0 36-16,18-19 16,0 19-1,-1 34 1,1 19-1,0-1 1,-1 18 15</inkml:trace>
  <inkml:trace contextRef="#ctx0" brushRef="#br0" timeOffset="54104.93">15504 10866 0,'18'-89'31,"-36"178"-31,36-195 16,-36 88-1,0 18-15,1 0 16,-1 53 0,0-35-1,1-1-15,-1 19 16,18-19-1,18-17 17,-1 0-17,36 35 32,-35-17-31,0 0-1,-1-18 1,18 0 0,1-18-1,-19-35 1,-17-35 0,-35-18-1,17 0 1,1 36 15,17 87-15,0 1-16,0 0 0,-18 70 31,36 0-31,35 88 47,-36-140-32,19-36-15</inkml:trace>
  <inkml:trace contextRef="#ctx0" brushRef="#br0" timeOffset="54288.44">15768 10813 0,'18'-36'32,"-18"19"-1,0 34-31,0 1 0,0 17 15,18 18 17,-18-35-32,0-1 0,17 19 31,1-36-31</inkml:trace>
  <inkml:trace contextRef="#ctx0" brushRef="#br0" timeOffset="54418.69">15821 10707 0,'0'-18'0,"0"36"0,-35-89 31</inkml:trace>
  <inkml:trace contextRef="#ctx0" brushRef="#br0" timeOffset="54620.76">15945 10583 0,'0'-17'15,"0"34"-15,0-52 16,0 53 0,0 17-1,0-17 1,18 17-16,-1 53 15,-17 18 17</inkml:trace>
  <inkml:trace contextRef="#ctx0" brushRef="#br0" timeOffset="55171.3">15980 10777 0,'0'-17'0,"0"34"0,-17-34 15,-1-1-15,0 0 16,54 18 15,-1 0-15,18 0 0,17-17-1,-17 17 1,-53-18 15,0 1-15,-35 17 15,35 17-31,0 1 16,18-1-1,-1-17 1,1 0-1,-1 0 1,1 0 0,17-35 15,-35 53-15,0 52-1,-17 89 1,-1 35-1,0-106 1,1-52-16,-18 34 31,17-105-15,-17-53 0</inkml:trace>
  <inkml:trace contextRef="#ctx0" brushRef="#br0" timeOffset="60607.53">7443 5644 0,'0'-52'31,"0"34"-31,18 18 16,-18 18-1,0 70 1,0 0 0,-18-53-1,-17 71-15,-18 70 31,35-70 1,36-106-17,17 18 1,54-18 0,-1 0-1,53 0 1,-88 0-16,17-18 15,-34 1-15</inkml:trace>
  <inkml:trace contextRef="#ctx0" brushRef="#br0" timeOffset="61007.63">8043 5856 0,'0'-18'15,"-18"18"17,18 18-17,-35 35 1,17-18-16,1-17 15,17 0-15,0 17 0,17 0 16,36-17 0,0-18-1,18-36 1,-18-16 0,-53 16-1,-53-17 1,-35 0 15,17 71-15</inkml:trace>
  <inkml:trace contextRef="#ctx0" brushRef="#br0" timeOffset="61378.59">8519 5891 0,'0'-17'0,"-17"-19"16,34 89-16,-52-123 0,0 70 15,-18 0 16,35 0-31,0 17 0,1 1 16,-1 17 0,36 18-1,123 35 17,-123-35-17,-18-35 1,-71 17-1,-17-17 1,70-36 0</inkml:trace>
  <inkml:trace contextRef="#ctx0" brushRef="#br0" timeOffset="61774.15">8749 5944 0,'-18'0'0,"0"0"31,36 0 0,0 0-31,-1 18 16,18-18-16,1 0 15,34 0 1,-34-35 15,-36 17-15,-18 0-16,-17 1 16,-1 17-16,-17 0 15,1 35 1,34 18-1,36 17 1,17-34 15,53-1-31</inkml:trace>
  <inkml:trace contextRef="#ctx0" brushRef="#br0" timeOffset="62131">9542 5856 0,'0'-18'16,"-17"18"0,-19 0-1,-17 0 1,18 18 0,0 17-1,35 106 16,70-88-15,54-35 0</inkml:trace>
  <inkml:trace contextRef="#ctx0" brushRef="#br0" timeOffset="62473.94">9966 5891 0,'-18'-35'31,"0"35"-31,1 0 16,-19 0-1,19 0-15,-1 18 16,0 17 0,1 18-1,70 35 16,0-88-15,52-53 15,-105 18-15,0 17-16,-35-35 16,0 18-1,17 35-15,-17 0 16,35 18-1</inkml:trace>
  <inkml:trace contextRef="#ctx0" brushRef="#br0" timeOffset="62876.59">10248 5856 0,'0'0'0,"-18"0"0,0 0 16,1 0 0,-1 18-1,18 35 17,0-18-17,18 0-15,17 18 16,36-53-1,-36-18 1,-17 18 0,17-52-1,-35-1 1,-18 0 0,1 17-1,17 54 1,17 17-1,1-17-15</inkml:trace>
  <inkml:trace contextRef="#ctx0" brushRef="#br0" timeOffset="63313.97">10636 5697 0,'-18'-17'0,"36"34"0,-36-70 0,1 36 15,-1-1 1,0 71 0,18 0-1,0 35 1,0 18 0,36 106-1,-19-89 1,-17-88-1,-17-17 1,-19-159 15,54 53-15,52-36 0,1 36 15,17 88-16,-53 35 1,-17 18 0,-36-17-1,-34-19 1,34-17-16,-70-35 16,88 17-16</inkml:trace>
  <inkml:trace contextRef="#ctx0" brushRef="#br0" timeOffset="63544.91">10936 5644 0,'0'-17'47,"17"34"-31,-17 1-16,53 53 15,-35-1 1,-1-35 0,-17 71-1,0-70 1</inkml:trace>
  <inkml:trace contextRef="#ctx0" brushRef="#br0" timeOffset="63725.22">11130 5821 0,'17'-18'31,"-17"36"-15,36 17 0,-19 36-1,1-36 16,-1-17-31</inkml:trace>
  <inkml:trace contextRef="#ctx0" brushRef="#br0" timeOffset="63875.51">11253 5592 0,'0'0'0,"-18"-18"0,1 0 16,17 36-1,0 0 1,0-1-16</inkml:trace>
  <inkml:trace contextRef="#ctx0" brushRef="#br0" timeOffset="64695.47">11288 5750 0,'0'-17'31,"0"34"-15,18-17-1,-18 18-15,18 0 16,-1 17 0,-17-18-16,18 19 15,-18-19 1,18-17-1,-1-17 1,19-19 0,16 1-1,-16 35 1,-19 35 0,54 36 15,-18-71-16,35-18 17,-53 18-32,53-53 15,-52 18 1,-1-18 0,-35 18-1,-18 17-15,-17 18 16,-53 36 15,70-19-31,18 19 16,0-19-1,53 1 1,0-1 0,0-34-1,-18-18 32,-35 105-16,53 106-15,35 36 0,-17-35-1,-53-107 1,-18-52-16,-53-1 15,-71-87 1,18-107 0,106-17 15,18 124-31,17 17 0,71-18 16,-53 54-16,53 34 15</inkml:trace>
  <inkml:trace contextRef="#ctx0" brushRef="#br0" timeOffset="65375.13">6720 5768 0,'0'0'0,"0"18"16,53-18-1,35 0 1,-17-18-16,52 0 15,-70 18-15</inkml:trace>
  <inkml:trace contextRef="#ctx0" brushRef="#br0" timeOffset="65876.36">6844 7232 0,'0'0'16,"0"0"-16,0-18 0,0 36 15,17 0 1,36 34-1,-35-34-15</inkml:trace>
  <inkml:trace contextRef="#ctx0" brushRef="#br0" timeOffset="66626.66">7461 7250 0,'0'0'0,"0"-18"0,-18 0 16,18 71 15,0 0-15,18-18-16,-18 18 15,0-17 1,18 52-16,-1-35 31,-17-89-15,0-52-1,0-18 1,0 1 0,0-125 15,18 177-31,35-35 15,53 106 1,-1 35 0,-34 53-1,-71-54 1,-18 37 0,-52-36-1,-1-18 1,54-35 15,52 0-15,-18 0-16,107 0 15,-36 17 1,0 36 0,-70 0-1,-89 18 1,-193-1 15,229-105-15</inkml:trace>
  <inkml:trace contextRef="#ctx0" brushRef="#br0" timeOffset="66976.94">8131 7267 0,'0'0'0,"18"0"16,-36 0 15,1 18-15,-1-18-16,0 35 16,1 36-1,17-18 1,53 0-1,70-71 17,-88-53-17,-52-35 1,-36 36 0,0 52-1,18 36 16,17-18-31</inkml:trace>
  <inkml:trace contextRef="#ctx0" brushRef="#br0" timeOffset="67192.25">8502 7038 0,'0'0'0,"-18"-18"0,0 1 16,18 17 0,0 158 15,0-105-31,0 53 16,18 0-1</inkml:trace>
  <inkml:trace contextRef="#ctx0" brushRef="#br0" timeOffset="67643.36">8466 7285 0,'0'0'0,"-17"-18"0,17-17 16,17 35 15,1 0-31,52 0 15,36-18 1,-17-17 0,-89-36 15,-18 54-15,-17-1-1,35 53 1,0-17-16,0 0 15,35 123 1,-35-53 0,0-70-1,18-1-15,-18 1 16,0-53 15,52-36-15,19 18-1,-36 53 1,1 0-16,16 71 16,-52-18-1</inkml:trace>
  <inkml:trace contextRef="#ctx0" brushRef="#br0" timeOffset="68063.98">9595 7267 0,'0'0'0,"0"-17"0,-35-19 62,17 36-62,1 18 16,17 0-16,-18 52 16,18 1-1,53-1 1,88-70 15,-88-53-15,-71-35 15,-52 0-15,-71 53 15,141 70-15,35-17-1,-17-18-15</inkml:trace>
  <inkml:trace contextRef="#ctx0" brushRef="#br0" timeOffset="68481.14">9913 7108 0,'-18'-70'16,"36"140"-16,-54-158 16,36 71-16,18 52 46,-18 18-30,18 123 0,-18-88-1,-18 1 1,18-72 0,18-34-1,-1-36 1,54-53-1,-18 53 1,-36 35-16,54 1 16,-53 52-1,-1 53 17,-52 0-32,-18-52 31,35-36-31,1 0 15</inkml:trace>
  <inkml:trace contextRef="#ctx0" brushRef="#br0" timeOffset="68661.88">10283 7179 0,'18'0'16,"-36"0"-16,71 35 15,-53 36 1,0-36-16,0 0 15,0-17-15,0 70 16,-18-35 0,-17 0-1,17-53 1</inkml:trace>
  <inkml:trace contextRef="#ctx0" brushRef="#br0" timeOffset="68809.63">10212 6932 0,'0'0'0,"18"0"15,-18 35 17,18 1-32,-18-19 15</inkml:trace>
  <inkml:trace contextRef="#ctx0" brushRef="#br0" timeOffset="69629.78">11253 7285 0,'0'0'0,"18"-106"31,-18 71-15,-18 17-1,0 0-15,1 18 16,-54 36 0,54-19-16,-19 1 0,-34 105 31,70-52-16,35 35 1,53-36 0,177-122 15,-195-1-15,-34-36-1,-36 1 1,-18 35-1,-17 0 17,17 53-32,-17 36 15,17 17 1,1-1 0,-1-34-1,18 35 1,18-18-1,35-35 1,17-17 0,-17-54 15,-53-35-15,-18 106-1,18 18 1,18 52-1,17 19 1,18-19 0</inkml:trace>
  <inkml:trace contextRef="#ctx0" brushRef="#br0" timeOffset="69982.47">11800 7214 0,'0'0'16,"-18"-53"-16,1 36 0,17 34 31,17 36-15,1 71 15,0-107-15,-1-70 15,1 1-15,35-37-1,17 36 1,-52 53 0,17 18-16,18 70 31,-35 36-16</inkml:trace>
  <inkml:trace contextRef="#ctx0" brushRef="#br0" timeOffset="70334">12717 7073 0,'0'0'0,"18"-17"0,17-54 15,-17-17 1,-18 17 0,-18 36-1,0 0-15,18-1 0,-53 19 31,1 70-15,16 123 0,19 53-1,34-52 1,1 52 0,-18-70-1,-35-124 1</inkml:trace>
  <inkml:trace contextRef="#ctx0" brushRef="#br0" timeOffset="70529.6">12505 7302 0,'0'-17'16,"0"34"-16,0-52 0,36 0 31,17 17-31,-36 18 15,71 0 1,1 18 0,-36 0-1,-36-18-15</inkml:trace>
  <inkml:trace contextRef="#ctx0" brushRef="#br0" timeOffset="70706.17">12823 7126 0,'0'-18'16,"0"36"-16,18-18 31,-1 18-31,1 35 16,52 35 0,-17-35 15</inkml:trace>
  <inkml:trace contextRef="#ctx0" brushRef="#br0" timeOffset="70894.2">13017 7091 0,'0'0'0,"-35"-35"31,17 52-31,0 36 16,1-18-16,-19 54 15,1-1 1,18-35-16</inkml:trace>
  <inkml:trace contextRef="#ctx0" brushRef="#br0" timeOffset="72044.53">13793 6932 0,'0'0'0,"0"-18"16,0 1 31,-18 17-47,-17 17 15,0-17 1,17-17 0,-35-1-16,0-35 31,53 0-16,53-105 17,-35 140-32,17-17 0,0 17 15,1 36 1,-36-1-16,17 71 16,19 71-1,-36 18 1,17-72-1,1 19 1,-18-71 0,0-36-1,-35-69 17,-106-54-1,105 106-16,-17 70 1,53-17 0,18 35-1,35-17 1,-18-71-16</inkml:trace>
  <inkml:trace contextRef="#ctx0" brushRef="#br0" timeOffset="72412">14058 7038 0,'0'-18'0,"-18"1"0,0-1 16,36 18 0,35 88 30,-53-53-30,0 1-16,0-1 16,0-53 15,0 1-15,0-36-1,17 35-15,36-52 16,18 52-1,0 71 1,-19 53 15,-34-18-15</inkml:trace>
  <inkml:trace contextRef="#ctx0" brushRef="#br0" timeOffset="72864.64">14763 7144 0,'0'0'0,"18"-18"15,-1 0 1,-17-17 0,-53 0-1,1 0 1,-37 52 15,72 1-31,-19 35 16,36 17-1,18-17 1,17-35 0,1-18-1,34-18 1,-17-17-1,0-159 17,-53 53-17,-18 53 1,18 70 0,-17 71-1,34 70 1,19 36-1,17-18 1</inkml:trace>
  <inkml:trace contextRef="#ctx0" brushRef="#br0" timeOffset="73230.86">15045 7108 0,'0'-17'31,"0"34"-31,18-34 31,70 17 1,-53-18-32,1 1 15,-1-19 1,-70 1-1,-36 0 1,1 35 0,52 0-1,-35 17-15,35 72 32,54-37-17,34 19 1,1-36-1,-54-35-15</inkml:trace>
  <inkml:trace contextRef="#ctx0" brushRef="#br0" timeOffset="73679.42">15416 6844 0,'-53'-124'31,"106"248"-31,-124-265 15,71 229 17,0-35-32,0 0 0,18 141 15,-18-106 1,17 53-16,1 36 31,0-72-15,-18-69-1,0-72 1,-18 19-16,0-71 16,-17-89-1,53-52 17,17 88-17,18 105 1,0 54-1,0 53 1,-36 17 0,-34-53-1,-89 18 17,53-53-32</inkml:trace>
  <inkml:trace contextRef="#ctx0" brushRef="#br0" timeOffset="74063.25">15627 7003 0,'0'0'16,"0"17"-16,-17-17 16,-1 0-1,36 0 1,-1 18-1,36-18 1,-17 18 0,-1-18-1,0-18 1,-35 0-16,18-35 31,-54 18-15,1 0-1,0 35 1,35 17-16,-35 19 16,-1 34-1,36 1 1,36-1 0,52-17-1</inkml:trace>
  <inkml:trace contextRef="#ctx0" brushRef="#br0" timeOffset="74429.64">15857 6914 0,'0'0'0,"0"-17"0,-18-1 16,18 1-16,18 17 15,-1 17 1,1 1-16,53 88 31,-36-53-31,-35-18 16,-18 18-1,1-53 1,-1-18 0,18-52-1,35-19 1,53-16 15,-35 140-15,-17 18-1,-1 53 17,-35-71-32</inkml:trace>
  <inkml:trace contextRef="#ctx0" brushRef="#br0" timeOffset="74900.92">16492 6950 0,'0'0'0,"0"-18"0,-53-17 31,35 35-31,-52 0 15,17 35 1,17 89 15,72-72 1,-1-34-32,0 0 15,36-36 1,-36-17-1,-17-53 1,-18-36 0,-18 1-1,18 34 17,0 89-17,18 18-15,-1 53 0,1 17 16,0 53-1,-1-53 1,1 0 0</inkml:trace>
  <inkml:trace contextRef="#ctx0" brushRef="#br0" timeOffset="75262.75">16703 7003 0,'0'0'0,"0"-18"16,0 0 0,18 36 15,0-18-15,17 18-16,0-18 15,18 0 1,-18-18-1,-17-17 1,-53-18 15,-71 0-15,71 88 15,17 36-15,53 87 15,0-122-15,-17-19-16,35 1 0</inkml:trace>
  <inkml:trace contextRef="#ctx0" brushRef="#br0" timeOffset="75663.52">17003 6932 0,'0'-35'15,"0"70"-15,0-105 0,0 52 16,35 0 15,-17 54-31,35 140 47,-53-123-31,0-71 15,0-35-15,0-53-1,35 18 1,-17 71-16,0-1 16,17 36-1,-18 17-15,1 35 16,17 54 15,-17-71-31,-18 17 16,-18-70-1,18-17 1</inkml:trace>
  <inkml:trace contextRef="#ctx0" brushRef="#br0" timeOffset="75929.39">17409 6579 0,'0'-35'0,"0"70"0,0-105 16,17 34-1,-17 54 1,0 70 0,18-52-16,-18 69 15,71 142 16,-54-211-15,1-1-16,0-17 0,34 34 31,-34-34-31,-18-53 16,0 0 0</inkml:trace>
  <inkml:trace contextRef="#ctx0" brushRef="#br0" timeOffset="76068.99">17532 6738 0,'-35'-18'16,"70"36"-16,-105-36 15,105 18 17,-17 0-32,52 0 15,-35-17-15</inkml:trace>
  <inkml:trace contextRef="#ctx0" brushRef="#br0" timeOffset="78113.41">6861 7267 0,'0'0'0,"0"-17"0,-17 17 15,34 0 16,1 0-15,0 0-16,-1 0 0,36 0 31,-53 17 1,-53 1-1,-35-1-16,70-17 1</inkml:trace>
  <inkml:trace contextRef="#ctx0" brushRef="#br0" timeOffset="79797.13">6685 8767 0,'-18'17'47,"36"-17"-31,-1 0-16,19 0 15,70 0 17,-71 0-32,88 0 31,-70 0-15,-53 18-16</inkml:trace>
  <inkml:trace contextRef="#ctx0" brushRef="#br0" timeOffset="82800.12">7937 8678 0,'0'0'16,"18"-17"-16,-1-1 15,1-17 17,-18-1-32,18 19 0,-18-18 15,-36-1 1,1 36 0,-212 71 30,230-54-46,-19 36 16,36 0-16,88 18 31,-17-36-15,53 18 0,-36 0-1,-53 18 1,-70-36-1,-18-18 1,-71 1 0,18-18-1,36-35 1,52 17 0</inkml:trace>
  <inkml:trace contextRef="#ctx0" brushRef="#br0" timeOffset="83265.98">8078 8467 0,'0'0'0,"-17"-36"15,-1 1 1,0 17-1,18 36 1,18 17 0,0 1-16,35 105 15,-36-35 1,1 88 15,-18-141-31,0-18 31,0-70-15,17-36 15,72-88 1,-54 142-32,18-1 15,0 71 1,-18 0-1,-17 17 1,-1 1 0</inkml:trace>
  <inkml:trace contextRef="#ctx0" brushRef="#br0" timeOffset="84333.86">8749 8643 0,'-53'-18'15,"35"18"-15,-70 71 32,105 35-1,1-53-16,0-18-15,52 18 32,-17-53-17,-35 0-15,17-71 16,-35 36 0,-35-35-1,-36-1 1,1 18-1,52 35 17,53 36-17,-17-18 1,17 0-16,1 18 0,52-18 16,88-18 15,-123 0-16,-35 1 1,-36-1 0,-17 18-1,35 18 1,-18 17 0,0 36-1,36 17 16,0-35-31,-1-36 16,19 19 0,-1-19-1,18-34 1,-18-1 0,18-35-1,-18-106 16,-35 89-15,0 87 15,0 36-15,0-35-16,0 70 16,18-35-1,0-18 1,17 1-16,18-1 31,17-53-15,-17-17-1,-17-71 1,-36-17 0,-18-18-1,-17-1 1,35 125 15,17 87-15,1 19-1,0 105 1,-1-106 0,1 0-1,-18-53 1</inkml:trace>
  <inkml:trace contextRef="#ctx0" brushRef="#br0" timeOffset="84849.6">10036 8802 0,'0'-71'16,"0"54"0,0-1-16,-106-17 31,71 52-15,17 1-1,1 0-15,-1 17 16,18 18-1,0-36 1,0 19 0,18-1-1,35-53 1,-18 1 0,35-71-1,-34-18 1,-36-35-1,-36 17 1,19 54 15,34 158-15,19 70 0,17 19-1,-18-54 16,-35-87-31</inkml:trace>
  <inkml:trace contextRef="#ctx0" brushRef="#br0" timeOffset="85317.43">10636 8308 0,'0'-18'0,"0"36"0,-18-53 0,18 70 32,35 194-1,-35-52 0,18-54-15,-18-88-16,0-17 15,18 0 1,-18-71 0,17 17-1,-17 19-15,36-71 16,34-1-1,1 54 1,17 106 0,-35 35-1,-18 35 17,-35-124-17</inkml:trace>
  <inkml:trace contextRef="#ctx0" brushRef="#br0" timeOffset="85749.91">11465 8661 0,'0'0'0,"0"-18"0,0 0 15,-53-17 1,-18 17-1,1 36 1,52 17 0,0-17-16,18 70 15,18-35 1,53 53 15,-18-106 0,-18-18-31,-17-35 32,17-35-17,-35 53 1,17 17 0,19 54-1,-1 52 1,-17-35-1,-1-18-15,36 18 16</inkml:trace>
  <inkml:trace contextRef="#ctx0" brushRef="#br0" timeOffset="86068.02">11729 8661 0,'-17'-36'15,"34"72"-15,-34-107 16,17 106 0,17 1-1,54 87 1,-36-52 0,-17-54-1,-18 1-15,17 0 16,1-54-1,0-34 1,17-54 0,-17 54-1,-1 17 1,1 53 0,0 35-1</inkml:trace>
  <inkml:trace contextRef="#ctx0" brushRef="#br0" timeOffset="86433.81">12206 8696 0,'0'0'0,"0"18"31,17-18 0,36 17-15,-35-17 0,52-17-1,-52-1 1,0 0-16,-36-52 16,0 34-1,-70 1 1,18 53 15,34 141 0,89-36-15,53-17 0,18-88-1</inkml:trace>
  <inkml:trace contextRef="#ctx0" brushRef="#br0" timeOffset="86901.05">13176 8643 0,'-36'0'0,"72"0"0,-72-18 16,36-17-1,18-35 1,88 17 15,-53 106-15,0 70-1,-18 1 17,-17-89-32,-18-18 0,-18-17 15,-35-17 1,35-1-16,-17-17 16,0-53 15,35-1-16,53 19 1,141 17 15,-159 53-31</inkml:trace>
  <inkml:trace contextRef="#ctx0" brushRef="#br0" timeOffset="87534.23">13687 8520 0,'-17'17'0,"-19"-17"16,19 18 0,17-1-1,17 19 17,1-19-17,0-17-15,17 18 0,35 0 31,-34-18-15,-1-36 0,-35 19-1,-53-71 17,0 52-17,0 36 1,36 36-1,-19 52 1,36 0 0,18 0-1,70-35 1,-35-53 0,70-18-1,1-70 1,-89 53-1,18-53 1,-35-71 0,-54 0-1,19 71 1,-18 35 0,17 212 15,18-53-16,18 88 1,-1-53 0,1-88-1,35-18 1</inkml:trace>
  <inkml:trace contextRef="#ctx0" brushRef="#br0" timeOffset="88167.08">14446 8625 0,'35'-17'32,"-70"34"-32,70-52 15,-17 17-15,-1-52 32,-17 52-32,-17 1 0,-72-19 31,-16 89-16,34 53 1,36-18 0,35-70-16,17 70 15,19-70 1,34-18 0,-35-18-1,-17 1 1,35-19-1,-18-52 1,-17 17 0,0 36-1,-18 70 1,0 54 0,0-19-1,88 1 16,0-106 1,-35-18-32,0-18 15,-18-70 1,-17 53 0,-18 17-1,0 54 1,-18 34-1,0 142 1,18-53 0,18 17 15,-18-87-31,0-1 0,18-35 0</inkml:trace>
  <inkml:trace contextRef="#ctx0" brushRef="#br0" timeOffset="88500.89">14745 8661 0,'-17'-36'0,"34"72"0,-87-107 16,52 71-1,36 0 1,52-18 0,36 1-1,35-1 16,-105 1-15,-19 17-16,19 0 16,-36 17 15,0 18-15,0 1-1,17-19-15,1 54 16,-18 0-1,0-54 1</inkml:trace>
  <inkml:trace contextRef="#ctx0" brushRef="#br0" timeOffset="88655.62">15169 8414 0,'0'0'0,"-18"-88"31,18 105 0,0 1-31,18-1 16</inkml:trace>
  <inkml:trace contextRef="#ctx0" brushRef="#br0" timeOffset="89386.31">15416 8502 0,'0'-18'31,"0"36"-15,0 0 0,-18 17-16,0 71 31,18-36-16,36-34 1,-1-1 0,-17-18-16,70-34 31,-71-1-31,-17 1 0,18-36 16,-36-89-1,-17 19 16,18 105-31,17 1 16,-18 34 0,0 107 15,36-71-15,-18-36 15,35-34-16,-17-1 1,17 0 0,18-34-1,0 16 1,-18 54 0,18 52-1,-18 1 1,-35-18-1,18-35-15,-18-1 16,0 1 0,18-36-1,88-105 17,-36 52-17,-17 54 16,0 52-15,-71 71 0,-70 52-1</inkml:trace>
  <inkml:trace contextRef="#ctx0" brushRef="#br0" timeOffset="90124.3">6508 10001 0,'18'18'0,"0"-18"15,-1 0-15,36 0 0,35 0 31,89-35-15,-124 17-16</inkml:trace>
  <inkml:trace contextRef="#ctx0" brushRef="#br0" timeOffset="90802.73">7514 9895 0,'0'0'0,"-18"-17"0,1 17 0,-19-18 31,72 0-16,-1 18 1,-18 18-16,36 17 16,71 71 15,-124-53-15,-18-18-1,-17-17 1,17-36-1,18 1-15,0-18 16,53-54 0,35-34-1,-35 88 1,18 52 15,-71 36-15,0 53-1,0-18 1,0-53 15,0-52-15,35-54 0,-17 1-1,35-19 1,35 54-1,-53 70 1,-17 1 0,-1 34-16,1 1 15,-18-1 1,18-52 0</inkml:trace>
  <inkml:trace contextRef="#ctx0" brushRef="#br0" timeOffset="91003.28">8290 9842 0,'0'0'0,"0"-35"31,18 53-15,-1 70-1,1 0 1,-1 0-1,-17-52 1,0-19-16</inkml:trace>
  <inkml:trace contextRef="#ctx0" brushRef="#br0" timeOffset="91124.6">8325 9578 0,'0'-18'15,"0"36"-15,-35-53 16,35 52 0</inkml:trace>
  <inkml:trace contextRef="#ctx0" brushRef="#br0" timeOffset="91519.6">8502 9825 0,'0'0'0,"-18"0"16,0-18 0,36 18-1,17 35 17,-17-17-32,-18 53 15,0 17 16,-18-70-31,18-1 16,-17 1 0,17-36-1,0-35 1,176-141 31,-105 194-47,-1 35 15,1 71 1,-54 0 0,-17-53-1</inkml:trace>
  <inkml:trace contextRef="#ctx0" brushRef="#br0" timeOffset="91888.95">9348 9913 0,'0'0'0,"-17"0"0,34 0 32,1 0-17,17 0-15,0 0 16,54 0-1,-19 0 1,-52 0 0</inkml:trace>
  <inkml:trace contextRef="#ctx0" brushRef="#br0" timeOffset="92335.93">10107 9772 0,'0'0'0,"0"-18"0,0 1 15,-18 17 1,0 0 0,-17 17-1,0 19 1,0 105 15,35-71-31,35-17 16,53 18-1,106-89 17,-176 0-32,35-52 15,-53-36 1,-71-17 15,-88 70-15,106 53-16</inkml:trace>
  <inkml:trace contextRef="#ctx0" brushRef="#br0" timeOffset="98627">13370 12418 0,'0'17'31,"-18"1"79,-52 17-79,52-17-15,-17 0-16,-71 17 15,18 0 1,17 0 15,53-35-15,36 0 77,0 0-61,-1 18 61,19 17-61,-1-17-17,-18 0-15,1-1 16,17 19 0,1-19-16,-1 18 15,0-17 1,-17-18-1,-18 18 1,18-18 109,-1 0 16,18-18-126,-17 18 1,-18-18-16,18 18 16,52-35-1,-34 18 1,-1-1-1,-35 0-15,17 18 0,1-17 16,0-1 0,-1 18 15,-17-18 156,-17-35-155,-1 36-17,0-18 1,1 17-16,-36-17 16,35 17-1,-52 0 1,34 18-1,1 0 1,0 0 15,17 0 1,36 0 30,17 0-46</inkml:trace>
  <inkml:trace contextRef="#ctx0" brushRef="#br0" timeOffset="100088.9">13546 12682 0,'-18'0'16,"18"18"15,18-18-15,0 0-1,-1 0-15,107 0 31,-89 0-31,53 0 16,-52 0-16,105-18 16,-36 18-1,125 0 32,-213 0-47,1 0 16,-18-17 15,-18 17 0,18-18 16,-17 18-31,17-35-1,-18 0 1,18 17-16,-17-35 16,17-53-1,17-88 17,1 35-17,-18 106 1,17 18-1,-17 53 79,18-18-63,0 0-31,35 0 16,52 17 0,178-17 15,-89 0-15,-88 0-16,35 0 0,264 18 15,-122-18 1,334 18 15,-476-18 0,-88 0-15,-18 0 0,-17-18-1,-1 18 1,1 0-1,0 0 17,-1 0-1,1 0-15,0 0-1,-36 0 126</inkml:trace>
  <inkml:trace contextRef="#ctx0" brushRef="#br0" timeOffset="101125.76">14798 11501 0,'18'0'31,"-36"0"-15,18 17-1,-17-17 1,17 18-16,-18 17 16,0 36-1,1-1 1,52-35 0,36 1-1,17-36 1,0-18-1,-53-17 1,-35-89 15,-53 54 1,0 35-17,18 17 1,18 18-1,17 18 1,0-1-16</inkml:trace>
  <inkml:trace contextRef="#ctx0" brushRef="#br0" timeOffset="101607.07">15310 11765 0,'-18'0'15,"36"-18"157,0 18-141</inkml:trace>
  <inkml:trace contextRef="#ctx0" brushRef="#br0" timeOffset="102044.92">15486 11747 0,'0'0'0,"18"0"31,-18 18 32,0-36 30,18 18-61,-1 0 15</inkml:trace>
  <inkml:trace contextRef="#ctx0" brushRef="#br0" timeOffset="102842.14">15663 11624 0,'0'-18'62,"53"-35"-30,-1 36-17,-16 17 1,17 17 15,-53 1-31,17 0 0,-17-1 16,0 19-1,0 17 1,0-1 0,-17-52-1,17-17 16,0-1-15,17-52 15,36-1-15,-35 53 0,0 1-16,17-1 15,-18 18 1,19 18 15,-36 17-31,17-17 16,1 17-1,0 36 1,-1-36 0,-17 0-1,18-17 1,-18-1-1</inkml:trace>
  <inkml:trace contextRef="#ctx0" brushRef="#br0" timeOffset="104919.43">14992 11501 0,'18'0'47,"-36"0"78,1 0-94,-19 17 0,19 1-31,-1-18 16,1 0 15</inkml:trace>
  <inkml:trace contextRef="#ctx0" brushRef="#br0" timeOffset="173284.38">17303 13988 0,'0'0'16,"0"-18"-16,35-17 16,-17-1-1,0 19-15,17-1 16,-18 53-1,1 36 1,0 17 0,-36 106-1,-70 212 32,35-194-31,53-160-16,0-34 15,18 35 1,35-18 0,35-35-1,-35-17-15,88-1 16,511-17 15,-458 35-31,230 17 16,-195 1-16,212 17 15,159 1 1,-159-1 0,-142-35-1,-105 0 17,-176-18-17,-53-17 1,-18-18 15,0-35-15,53 17-1,0-158 1,35 106 0,-17-19-1,-18 89-15,35-52 16,0-19-1,-17 18 1,0 53 0,-18 18-1,-36 18 1,-404 52 31,140-35-32,-53 0 1,-282 0 0,-18 0-1,124 17 1,265 1 0,158-18-16,-88 18 15,0-1 1,123 1-1,106-36 17,1 18-17,-19 0-15,1 0 16</inkml:trace>
  <inkml:trace contextRef="#ctx0" brushRef="#br0" timeOffset="173917.34">17973 14376 0,'0'0'0,"0"-18"0,0 0 15,0 1 1,18 34 0,-18 36-1,18 53 1,-18 18 15,0 17 0,0-124-31,0 1 16,-18-36 0,18-52-1,-18-54 1,18-17-1,0 35 1,18 71-16,17-35 16,36 52-1,52 18 1,-17 70 0,-53 1 15,-88-18-16,-177 18 17,106-54-17,71-17 1,35-17-16</inkml:trace>
  <inkml:trace contextRef="#ctx0" brushRef="#br0" timeOffset="174333.89">18591 14358 0,'35'-53'31,"0"71"0,-35-1-15,0 1-16,0 70 15,0 36 17,0-89-32,0 18 15,0-35-15,0-1 16</inkml:trace>
  <inkml:trace contextRef="#ctx0" brushRef="#br0" timeOffset="174834.51">18714 14199 0,'0'-17'0,"0"34"0,18-52 16,-1 17-1,-17 36 17,0 0-17,-17-1 1,-1 1-16</inkml:trace>
  <inkml:trace contextRef="#ctx0" brushRef="#br0" timeOffset="175167.89">19014 14182 0,'0'0'0,"-18"-18"16,18 0 15,18 18-31,0 18 16,17 35-1,-35 53 17,0 35-17,0-88 1,0-18 0</inkml:trace>
  <inkml:trace contextRef="#ctx0" brushRef="#br0" timeOffset="175534.85">19384 14358 0,'0'-18'16,"0"36"-16,-17-53 0,-1 35 15,-17 0 1,17 17-16,0 1 15,-17 35 1,35 0 0,71 35-1,-18-53 1,17-35 0,-35-17-1,-17-89 16,-53 18-15,-18 52 0,0-17-1,35 53 1</inkml:trace>
  <inkml:trace contextRef="#ctx0" brushRef="#br0" timeOffset="175837.32">19755 14182 0,'17'-71'16,"-34"142"-16,52-124 15,-35 70 1,0 54-1,0-1 1,0-34-16,18 158 31,17-106-15,0-53 0,53-35-1,-17-17 1</inkml:trace>
  <inkml:trace contextRef="#ctx0" brushRef="#br0" timeOffset="176000.91">19931 14376 0,'-35'-18'0,"70"36"0,-141-71 16,53 35 0,106 18 15,-17 0-31,34 0 15,18 0 1</inkml:trace>
  <inkml:trace contextRef="#ctx0" brushRef="#br0" timeOffset="177206.43">12911 13511 0,'0'0'16,"-18"0"-1,18-17-15,-35 17 16,0 0 0,0-18-1,52 0 17,1 1-17,70-36 1,71-18 15,-89 36-15,-34 17-16,-19 18 15,1-17 1,-36 17 0,-17 0-1,17 0-15,1 17 16</inkml:trace>
  <inkml:trace contextRef="#ctx0" brushRef="#br0" timeOffset="177819.23">12805 13494 0,'-17'0'63,"17"17"-63,17-17 15,1 18 1,0-18-1,-1 18-15,89 35 32,-53-18-17,0 18 1,-18-18 0,0-17-1,1-1 1,-19-17-1,1 0 17,-18-17-17,0-1 17,0 0-17,18 18-15</inkml:trace>
  <inkml:trace contextRef="#ctx0" brushRef="#br0" timeOffset="178164.84">13211 13688 0,'-18'0'16,"18"17"31,18-17-16,0-17-15,-1 17-1,1-18-15,52-17 16,36 0 0,-35-1-1,-54 36 1,36-35-1,-70 35 32,-1 18-31</inkml:trace>
  <inkml:trace contextRef="#ctx0" brushRef="#br0" timeOffset="178638.34">13211 13264 0,'0'-17'0,"0"34"0,18-34 63,-1 34-48,1-17-15,0 18 16,17 0-16,53 35 16,18 0 15,0-1-16,-53 1 1,-18-35 0</inkml:trace>
  <inkml:trace contextRef="#ctx0" brushRef="#br0" timeOffset="182343.11">12929 13423 0,'0'0'0,"-18"0"0,0 0 16,36 0 15,0 0-15,17-17-1,0 17-15,18-36 16,-18 36-16,36-35 16,-18 17-1,-88 36 16,-54 17-15,-16 1 0,69-1-1,1-18 1,53-17 15,17 0-15,71-35-1,-89 18-15,19 17 0,17-18 16,0 0 0,0 1-1,-71 17 1,-70 35 0,-36 35-1,-17-17 32,212-70-31,-36 17-16,35-36 15,36 1 1,-53 0 15,-35 35-15,-53 0-1,-1 18-15,-52-1 16,0 18 0,53-35-1,35 18 1,53-36 0,17 1-1,36-18 1,-18 17 15,-158 53 0,-19 18-15,36-35 15,36-1-31,-1-17 16,36 0-1,70-17 1,18-19 0,0 19-1,-89-1 1,-34 36 0,-19-1-16,-34 1 15,-54 35 1,19-18 15,87-35-31,53-17 16,18-1-1,71-17 1,-19 17 0,-34 0 15,-89 36-16,-35 0 1,18-18-16,-53 35 16,-18 0-1,53-35 1,106 0 15,-18-17-31,124-19 31,-106 19-15,-18-1-16,-88 36 31,-52 35-15,16-36 0,54 19 15,53-36-16,70-18 1,18 0 0,-18 1-1,-70 17-15,-1 0 16,-34 0 0,-19 17-1,-17 1 1,1 0-1,16-1 1,19-17 0,175-53 15,19 18 0,-107 17-15,-158 36 15,-106 17-15,106-17-1,70-18-15,-17 18 16,17-18 0,89 0 15,17 0-31,0 0 15,0-18 1,-52 18 0,-54 0-1,-141 18 17,71 17-1,53-35-16,70-18 1,106 1 0,0-19-1,-35 1 1,-106 17 0,-88 18-1,-18 0 1,36 0 15,52 0-31,0-17 0,18-1 16,18-17-1,0-18 1,-18 18 31,-36 17-32,1 18 1,0 0 0,52 0 15,1 0-15,0 0-16,35 18 15,-18-18-15,-17 0 0,70 35 31,-71-35-31,1 18 16,-36-18 0,-17 0-1,-53 0 17,0-18-17,52-17 16,54 35-15,-18-18-16,53 18 16,-35 18-1,17 17 1,-17 0 0,-1 0-1,-34-35 16,-1 0-15,-35 0 0,-18-17 15,71-1-15,18 18-1,53 0 1,52 35 15,-105 1-15,-54-19-1,-69 19 17,-19-36-17,89 0-15,-53 0 16,70-18-1,36 36 17,-18-1-17,17-17-15,-17 18 16,18 0 0,-36-18 30,1-18-14,-19 0-17,19 1 1,-1-19 0,-17 1-1,17 35 1,1 18-1,17-1 1,0 1-16,35 17 16,18 18-1,-18-35 1,-17-18 0,-36 0 15,-17-18-16,17 18-15,-35-35 16,-17-36 15,87 54-15,36 52 0,-35 18-1,35 0 1,-36 0-1,-17-36 1,-17-17 15,-1 0-31,0-17 16,1-1 0,34 18 15,19 0-16</inkml:trace>
  <inkml:trace contextRef="#ctx0" brushRef="#br0" timeOffset="183810.43">13758 13564 0,'0'-17'31,"35"17"16,-17 17-32,17-17-15,18 0 16,0 0-16,70 0 16,18 0-1,336 18 17,-283-18-17,-71 0 1,-70-18-1,0 18 1,-71 0 0,-17 0-1,0 18 17,35 0-17,0 17 1,0-18-16,0 19 15,0 34 1,0 1 0,0 17-1,0 36 1,0 34 15,-18-70-15,18-35-1,0-17 1,0-19 15,18-17-31,-1 18 32,1-18-17,17 0 1,18 0-1,0 0 1,-35 0-16,88 0 16,-18 0-1,88 0 1,-52 18 0,87-18-1,195-18 16,-247 18 1,-54 0-32,19 18 31,35-1 0,-106-17-31,-36 0 16,1 0-16,17 0 15,36 0 1,-36 0 0,36 0-1,-36 0 1,53 0 0,-17 0-1,-36 0 1,0 0 15,-17 0 0,-1 0 1,-34 0-32</inkml:trace>
  <inkml:trace contextRef="#ctx0" brushRef="#br0" timeOffset="185021.32">14992 14693 0,'0'0'16,"0"-17"-16,0-1 31,0 0 0,0 36 0,0 0-15,0-1-16,0 1 16,0 52-1,0 1 1,18-18-1,-18-18-15,0 0 16,18 1 0,-1-19-1</inkml:trace>
  <inkml:trace contextRef="#ctx0" brushRef="#br0" timeOffset="185659.21">15239 14922 0,'0'0'0,"-17"0"16,34 0 15,1 0 0,-18 18-31,0 0 31,-18-18 16,1 0-31,17-18-1,17 0 17,1 18-17,0 18 1</inkml:trace>
  <inkml:trace contextRef="#ctx0" brushRef="#br0" timeOffset="186057.09">15416 14922 0,'17'0'31,"-17"18"-31,18-18 16,-36 0 46,1 0-46,-1-18-1,36 18 32,-1 0-31,1 0 0</inkml:trace>
  <inkml:trace contextRef="#ctx0" brushRef="#br0" timeOffset="187092.55">15592 14834 0,'0'0'0,"18"-17"16,-18-1 0,0 0-1,17 1 1,19-19 0,-19 36-1,19 0 1,-19 18-1,18 17 1,1 1 0,-36 34 15,-18-52-15,0-1-1,1 1 1,17-36 15,0 1-15,0-1-1,17-17 1,-17 17-16,18 1 16,17-36-1,1 35 1,-19 0-16,19 1 15,17-1 1,-18 18 0,-35 18 15,0 35 0,0-36-15,0 1-16,0 17 15,0 1 1,17-1 0,-17-18 15,36-17-15,-19 0-16,19 0 15,-19 0-15,19-17 16,-19-1-16</inkml:trace>
  <inkml:trace contextRef="#ctx0" brushRef="#br0" timeOffset="189139.26">21854 5556 0,'0'18'16,"17"-18"15,19 0-15,87 0-1,-17 0 1,-53 0-16,88 0 16</inkml:trace>
  <inkml:trace contextRef="#ctx0" brushRef="#br0" timeOffset="189422.89">22788 5256 0,'-17'0'16,"17"-17"-16,17 34 0,1-52 15,17 17-15,71 1 16,35 17 0,177 0 15</inkml:trace>
  <inkml:trace contextRef="#ctx0" brushRef="#br0" timeOffset="189609.37">23088 5186 0,'0'0'0,"-70"0"15,34 17 17,54 19-17,0 70 1,-18-18 0,0 88-1,0-105 1,70-1 15</inkml:trace>
  <inkml:trace contextRef="#ctx0" brushRef="#br0" timeOffset="189811.13">23318 5468 0,'0'0'0,"17"0"31,-17 18-31,18-18 0,17 53 32,-17 0-17,-1 17 1,-17-35 0,-17-17-1</inkml:trace>
  <inkml:trace contextRef="#ctx0" brushRef="#br0" timeOffset="189957.96">23512 5309 0,'0'0'0,"-18"0"0,18 18 15,0 0 1</inkml:trace>
  <inkml:trace contextRef="#ctx0" brushRef="#br0" timeOffset="190524">23864 5521 0,'18'0'0,"-36"0"0,71 0 16,-53-18 15,-35 1-16,0-1 1,-36 53 15,36 1-15,35-1 0,35-17-1,18-18 1,-35 0-16,-1 0 15,19-18 1,-19 0 0,-17-17-1,0 17 1,0 36 0,18 53-1,35 105 16,-53-141-31,17 36 16,-34 17 0,-107-70 15,71-71-15,53 0-1,18-53 1,53 18-1,-1 35 1,-52 35 0,-1 18-1,1 0-15</inkml:trace>
  <inkml:trace contextRef="#ctx0" brushRef="#br0" timeOffset="190974.31">24111 5327 0,'0'-18'0,"0"36"0,-17-89 31,34 54-15,-17 52-1,18-17 1,-18 17-16,18 53 31,-18-17-15,0-36-16,0-17 16,-18-1-1,36-34 16,17-19-15,18-17 0,-18 36-1,36 34 17,-54 19-17,1-19-15,-18 36 0,0-35 16,0 0-1</inkml:trace>
  <inkml:trace contextRef="#ctx0" brushRef="#br0" timeOffset="191240.93">24517 5203 0,'0'18'31,"35"53"1,-17-54-32,-18 19 0,35 34 15,-35-35-15,0 36 16,-17 0 15</inkml:trace>
  <inkml:trace contextRef="#ctx0" brushRef="#br0" timeOffset="191392.71">24499 5521 0,'18'-18'0,"-36"36"0,36-53 0,0 17 31,-1 18-31,19 0 16,-1 0 0,-18-18-16,89 18 15</inkml:trace>
  <inkml:trace contextRef="#ctx0" brushRef="#br0" timeOffset="194893">25611 5239 0,'35'-36'31,"-70"72"-31,70-89 0,-35 35 0,-18 1 15,-35-1 17,-35 71-17,0 53 1,70 35 0,18-53-1,36-35 1,69 17-1,19-87 1,-54-1 0,19-52-1,-54 17 1,-35 0 0,-18 17-1,18 19 1,0 34 15,0 1-15,0 0-16,18 52 15,-1-34 1,19 17 0,-1-53-1,18-18 1,-18-35 15,-52-35-15,-19 35 15,36 70 0,18-17-31,0 18 16,-1 0-1,36-18-15,-18 17 16,18-17 0,18 0-1,-18-35 1,-53 0 15,-18 35-15,1 0-16,17 35 15,0-17 1,35 70 15,35-53 1,-52-35-17,-18-17-15,18 17 0,17-36 16,-17 1 15,17 0-15,-35 17-1,17 18 1,-17 18-16,18 35 16,53 17 15,-18-34-16,-18-36-15,18-18 16,0-70 15,-36 52-31,1-69 16,-18 34 0,0 18-1,0 35 1,0 71-1,0 36 17,0-19-17,0-35-15,0 36 16,18 17 0,-18-17-1,0-18 1,0-36-1,0 1 17,0-36 15,-18 18-47,18-53 15,0-35 16,35-18-15,-35 53-16,18 36 16,35-71-1,-18 88 1,-17 0-16,17 35 16,-17 18-1,-18-18 1,-71 0-1,-17-17 1,53-18 0,17-18-16</inkml:trace>
  <inkml:trace contextRef="#ctx0" brushRef="#br0" timeOffset="195110.99">27233 5221 0,'0'0'16,"-17"-35"0,-1 17-1,0 36 1,18 35 0,18 123 15,-18-158-31,0 52 15,0-52 1,0 0-16</inkml:trace>
  <inkml:trace contextRef="#ctx0" brushRef="#br0" timeOffset="195310.2">27321 5415 0,'0'-18'0,"0"36"0,18-71 16,-18 53-1,0 35 17,0 54-17,18-19 1,-18-52 0</inkml:trace>
  <inkml:trace contextRef="#ctx0" brushRef="#br0" timeOffset="195476.18">27498 5186 0,'0'0'0,"0"-18"0,0 1 0,-18-1 16,18 0 0,-17 71-1</inkml:trace>
  <inkml:trace contextRef="#ctx0" brushRef="#br0" timeOffset="196325.32">27692 5397 0,'0'0'0,"0"18"31,-18 0-15,18-1-16,0 1 16,-17 17 15,17-17-31,17-18 31,1 0-15,-1-18-1,1 1-15,70-36 32,-52 35-17,-19 18 1,1 53 0,0 0-1,17-18 1,35 1-1,-17-36 1,-17-18-16,16 0 16,1-35-1,-35 0 1,-53-17 31,-1 70-47,1 35 31,35 0-15,71 1 15,-54-54 0,1 0-31,0 1 16,-18-1-1,35 36 1,-17 35 0,-1 141 15,-17-124-31,18 1 0,17 158 31,-35-88-31,0-17 31,-53-89-15,0-70 0,53-353 15,106 194-15,-18 105-1,0 54 1</inkml:trace>
  <inkml:trace contextRef="#ctx0" brushRef="#br0" timeOffset="197130.23">22030 6914 0,'0'0'0,"18"0"0,-1 0 16,19 0-1,34-35 16,1 18-31,123-19 32</inkml:trace>
  <inkml:trace contextRef="#ctx0" brushRef="#br0" timeOffset="199127.15">23476 6650 0,'18'0'15,"-18"17"16,0 1-15,18 0 0,-18-1-16,0 36 15,0 0 1,-18-35 31,0-36-47,1-17 15,-19-18 1,19 0 0,-1-35-1,36-18 1,52 36 0,36 52 15,35 36-31,-105-1 15,34 36 1,-70 18 0,-88-18-1,-18-1 1,18-34 15,88 0 0,70-18-15,19 17 0,-54 1-16,53 35 15,-70-18 1,-18 1-16,-53 16 31,-35-34-31,-1 0 16,54-18-16,-53 0 15,17-36 1,71 1 0</inkml:trace>
  <inkml:trace contextRef="#ctx0" brushRef="#br0" timeOffset="199496.76">24058 6738 0,'0'0'0,"53"0"15,-53 18 17,-35 35-17,35-36 1,-18 19 0,1 16-1,34 1 1,72-35 15,-54-18-31,18-35 16,-53-18-1,0 35-15,-18-35 16,-35 0 15,18 36-15,17 17-16,1 17 15,17 1-15</inkml:trace>
  <inkml:trace contextRef="#ctx0" brushRef="#br0" timeOffset="199614.53">24446 6862 0,'0'-36'15,"0"72"-15,0-89 0,0 35 0,18 0 16,-18 1-16</inkml:trace>
  <inkml:trace contextRef="#ctx0" brushRef="#br0" timeOffset="199843.67">24499 6685 0,'0'-18'16,"0"1"-1,18-1 17,-18 53-17,18 18 1,-18 89 0,0-107-1,-18 71 1,18-89-16,-18 19 15</inkml:trace>
  <inkml:trace contextRef="#ctx0" brushRef="#br0" timeOffset="200311.1">24429 6914 0,'0'0'0,"-18"-17"0,18-18 31,18 35-31,35 0 31,0 0-15,88-18 0,-53-35 15,-70 18-15,-18 17-16,0 0 15,0 1 1,0 70-1,-18 17 1,18 36 0,-18-53-1,1-35-15,17 17 16,-18-17 0,53-54 15,36-34-16,35-1 1,-71 71 0,35 0-1,-34 106 17,-36-88-32</inkml:trace>
  <inkml:trace contextRef="#ctx0" brushRef="#br0" timeOffset="200682.73">25822 6844 0,'0'-18'16,"0"36"-16,0-53 0,0 17 16,-17 18-1,-19 0 1,-34 35-1,-18 106 17,70-70-17,36-53-15,17 34 16,-18-52 0,72 36-16</inkml:trace>
  <inkml:trace contextRef="#ctx0" brushRef="#br0" timeOffset="201061.76">26263 6967 0,'0'-35'16,"0"70"-16,-35-105 15,17 52-15,-17-17 16,-18 35 0,0 35 15,36 36-16,-1-1 1,36-17 0,17-53 15,0 0-15,36-53-1,-54 18-15,-17 17 16,18-35-1,-18 36 1,0 34 0,0 54-1,18 17 1,-1-53 0,1-35-16</inkml:trace>
  <inkml:trace contextRef="#ctx0" brushRef="#br0" timeOffset="201444.65">26457 6844 0,'0'0'0,"0"-18"0,18 18 31,-18 18-15,17 17-1,-17-17-15,18 17 16,-18 53 0,0-17-1,-18-54 1,1-17 0,34-35-1,-17 18-15,36-36 16,87-88 15,-17 158 0,-88 36-15,-18-35-16,0 70 16,0-35-1</inkml:trace>
  <inkml:trace contextRef="#ctx0" brushRef="#br0" timeOffset="201862.24">27004 6862 0,'0'-18'0,"0"-17"31,0 52 1,0 36-17,0-35 1,0 35-16,0 17 16,0-34 15,0-54 0,18-17-15,-1 17-16,19-17 15,34-36 1,-35 71 0,18 18-1,-17 52 1,-36 19-1,0-54 1</inkml:trace>
  <inkml:trace contextRef="#ctx0" brushRef="#br0" timeOffset="202230.19">27604 6897 0,'0'0'0,"17"-18"0,1-17 16,-36 35 0,-17 53-1,0-18 1,17 18-16,18-35 16,35 52-1,18-17 1,18-35-1,35-54 1,-89-105 31,-52 88-47,-53 18 31,17 53-15,36 35-1</inkml:trace>
  <inkml:trace contextRef="#ctx0" brushRef="#br0" timeOffset="202495.1">28045 6632 0,'17'-106'16,"-34"212"-16,34-176 31,-17 123-15,0 35-16,0-35 16,0 53-1,0 35 1,-17 0 15,-1-141-31</inkml:trace>
  <inkml:trace contextRef="#ctx0" brushRef="#br0" timeOffset="202647.54">27886 6914 0,'0'0'0,"0"-52"16,18 52-1,52-18 17,1 0-32,17 1 15</inkml:trace>
  <inkml:trace contextRef="#ctx0" brushRef="#br0" timeOffset="202978.6">28962 6544 0,'70'-176'32,"-140"352"-32,158-423 0,-53 194 0,-17-70 15,-18 87-15,0-17 16,-53 89-1,-18 140 1,19-17 0,-54 352 15,88-317-15,18-105-16,-18 140 31,-17-106-16,0-87-15</inkml:trace>
  <inkml:trace contextRef="#ctx0" brushRef="#br0" timeOffset="203149.61">28627 7038 0,'0'-18'0,"0"36"16,17-53-16,1 17 15,17 18 1,71-18 0,-35 18-1,-36 0 1</inkml:trace>
  <inkml:trace contextRef="#ctx0" brushRef="#br0" timeOffset="203337.46">29103 6879 0,'0'-53'32,"0"106"-32,35-35 31,-35-1-31,35 89 31,-17-70-31,0-19 0,17 36 16</inkml:trace>
  <inkml:trace contextRef="#ctx0" brushRef="#br0" timeOffset="203529.04">29297 6826 0,'-18'-17'0,"36"34"0,-53-34 15,17 34 1,-53 36-1,54-18 1,-54 107 0,71-107-1,0-18-15</inkml:trace>
  <inkml:trace contextRef="#ctx0" brushRef="#br0" timeOffset="203846.61">29385 6632 0,'0'-17'0,"0"34"0,0-52 15,18 35-15,-18 18 32,17 17-17,1-18 1,0 1-16,-1 0 15,1-18 1,35-36 15,-18 19-15,-17 34 15,-1 19-31,-17 70 16,0-53-1</inkml:trace>
  <inkml:trace contextRef="#ctx0" brushRef="#br0" timeOffset="204587.05">30232 6844 0,'0'0'0,"17"-18"16,-17 1 0,-17 17-1,-19-18 1,-34-17 15,35-1-15,35-34-1,17 17 1,54-71 0,70-122 15,-71 193-15,-52 123-1,-18 107 1,0-1-1,0 159 1,0-176 0,0 0-1,0-71 1,0-71 15,0-70-15,0 36-16,0-124 31,-18 105-31,1 1 0,-54 18 31,18 52-15,0 18 0,36 17-1,52 1 1</inkml:trace>
  <inkml:trace contextRef="#ctx0" brushRef="#br0" timeOffset="204968.96">30690 6950 0,'0'-36'0,"0"72"0,0-107 16,18 18-1,-18 53 1,0 36 0,0-19-16,0 71 15,0-35 1,0 0 0,0-35 15,18-71-16,52-18 1,-17 1 0,0 52 15,-35 36-15,-18 70-1,0 0 1,35-17-1</inkml:trace>
  <inkml:trace contextRef="#ctx0" brushRef="#br0" timeOffset="205430.5">31255 7038 0,'0'-18'0,"0"36"0,0-159 31,0 88-16,-18 35 1,-17 71 0,-18 53-1,18-18 1,35-35 15,0-18-31,0-17 16,53-36-1,-36 1-15,18-36 16,1 18-16,17-71 16,17-106-1,18-17 1,-52 105 0,-36 71-1,-36 124 1,-52 335 15,88-124 0,0-229-31,18 0 16,-1-36-16</inkml:trace>
  <inkml:trace contextRef="#ctx0" brushRef="#br0" timeOffset="205799.37">31625 6932 0,'-17'0'15,"17"18"-15,-18-18 16,0 0-16,18 17 31,18-17-15,105-17 15,-87 17-15,-1-36-1,-17-16 1,-36-1 15,0 17-15,-52 54-1,17 53 1,35-19 0,1-16-16,17 17 15,35 17 1,-18-70-16</inkml:trace>
  <inkml:trace contextRef="#ctx0" brushRef="#br0" timeOffset="206285.1">31943 6756 0,'0'0'16,"0"-89"-16,70-105 47,-70 265-32,0 35 1,-35 123-1,0 0 1,-18-17 0,35-159-16,-17 35 15,17-17 1,36-159 15,17-1-15,-17 36-16,88-211 31,-89 211-15,1-35-16,-1 53 0,19-36 47,-1 106-32,36 36 1,-54 35-1,-105-18 17,-18-53-17,36-35-15,52-18 16</inkml:trace>
  <inkml:trace contextRef="#ctx0" brushRef="#br0" timeOffset="206472.57">32366 6914 0,'0'18'32,"0"-36"14</inkml:trace>
  <inkml:trace contextRef="#ctx0" brushRef="#br0" timeOffset="210048.95">15486 16651 0,'0'0'0,"0"-18"0,0 1 16,-17-18-1,-1 17 1,0 18-16,-35 0 16,-17 35-1,-1 53 1,36 36-1,53-36 1,264 53 31,-106-194-31,-70-17-1,-71 17-15,-17-71 16,-53 36-1,-71-18 1,0 71 0,-17 17-1,87 18-15,-17 18 16,36 0-16</inkml:trace>
  <inkml:trace contextRef="#ctx0" brushRef="#br0" timeOffset="210781.48">15380 17110 0,'18'0'0,"-36"0"0,54-18 15,-19 0 1,1 18 0,-18 18-1,-18 17 1,1 1-1,-19 34-15,1 54 16,-18-1 15,36 36 1,-1-124-17,36-17 1,17-18-1,53-18 17,-17 1-17,17-1-15,18 18 16,-53 0-16,35-18 16,0 18-1,-53-17 1,-52-1 31,17 0-32,-18-35 1,0-35 0,-105-159 15,105 212-16,-17-18-15,0 18 16,-1 17 0,36 36-1,0 17 1</inkml:trace>
  <inkml:trace contextRef="#ctx0" brushRef="#br0" timeOffset="211099.5">15469 17727 0,'17'18'31,"-17"-1"-15,-17 142 15,-1-124-31,0 54 31,18-54-31,0 0 0,-17 53 31,34-88-31</inkml:trace>
  <inkml:trace contextRef="#ctx0" brushRef="#br0" timeOffset="211309.96">15716 17709 0,'17'-17'0,"-34"34"0,52-52 31,-35 88-15,17 0 0,19 53-1,-1-18 1,-17-35 15</inkml:trace>
  <inkml:trace contextRef="#ctx0" brushRef="#br0" timeOffset="212069.35">15451 17410 0,'-53'0'0,"35"0"16,-105 17 15,88 1-15,17-1 0,36-17 124,-18-17-77,0-1-48,0 1-15,-18 17 16,0-36 0,1 1-16,-18 0 15,-89-71 1,18 53-1,-70-18 1,35 36 0,70 35-1,71 18 1,18 17 0</inkml:trace>
  <inkml:trace contextRef="#ctx0" brushRef="#br0" timeOffset="212467.45">15857 17216 0,'-18'0'31,"36"0"-31,-36-18 0,36 0 15,-1 1-15,1-1 16,176-141 15,-35 18-15,-53 53 0,-54 53-16,19-18 15,-53 35 1,-36 36-1</inkml:trace>
  <inkml:trace contextRef="#ctx0" brushRef="#br0" timeOffset="-198823.8">22136 8326 0,'0'0'0,"53"-36"31,-18 36-31,18-17 16,35-1 0,-53 18-16,54-18 15,-19 1 1,-52 17 0</inkml:trace>
  <inkml:trace contextRef="#ctx0" brushRef="#br0" timeOffset="-197970.73">23018 8290 0,'0'0'0,"0"-17"0,0-1 15,0 0-15,17 1 16,19-1-1,-19 36 1,1-18 0,35 106 15,-53-18-15,-18 0-1,1-70-15,-1 17 31,0-35-31,18-18 16,18-105 15,0 87-31,34-87 16,1-18 0,18 53-1,17 70 16,-53 89-15,-17 34 15,0-16-15,-18-19 0,0-52-1,-18-18 1,18-18-1,18-17 1,-1 0-16,19-54 16,-1 37-1,35 16 1,-34 54 0,-1 52-1,-17 19 1,-18 34-1,0 1 17,-18-72-17</inkml:trace>
  <inkml:trace contextRef="#ctx0" brushRef="#br0" timeOffset="-197573.41">23882 8184 0,'0'0'16,"0"-17"-16,18 17 31,-18 17-31,0 1 16,0 0-16,0 52 15,0-17 1,0 53-1,17-53 17,71-53-1,-70-35-31,17 17 16,18-88-1,-35 18 1,-18 35-1,-18 18 1,1 35 0,-1 35-1,18 0 1,0-17 0</inkml:trace>
  <inkml:trace contextRef="#ctx0" brushRef="#br0" timeOffset="-197171.76">24411 8220 0,'18'0'0,"-36"0"0,53-18 31,-52 0-15,-18 18-1,-54 0 1,72 0 0,-36 18-16,53 0 15,-18 35 1,36-18 0,35 0-1,-36-17-15,36 17 16,18 0-1,-54 1 1,-87-19 15,35-17-15,-18 0-16,17 0 16,-16-35-1</inkml:trace>
  <inkml:trace contextRef="#ctx0" brushRef="#br0" timeOffset="-196958.01">24693 7973 0,'0'0'0,"36"-71"16,-36 54 0,0-1-16,0 53 15,17 53 1,19 54-1,-1-1 1,-35 0 15,0-106-15,-18 0-16</inkml:trace>
  <inkml:trace contextRef="#ctx0" brushRef="#br0" timeOffset="-196774.11">24676 8273 0,'-18'-36'31,"36"72"-31,-36-89 0,36 53 16,17-18-16,36 0 15,70 1 1,-88-1-1</inkml:trace>
  <inkml:trace contextRef="#ctx0" brushRef="#br0" timeOffset="-196290.18">25593 8026 0,'-53'-71'31,"106"142"-31,-106-160 0,53 142 31,0-17-31,0-1 16,18 0-16,-1 124 15,19-18 1,-36-35 15,17-53-15,-17-71 0,18-35-1,17-17 1,-17 34-16,105-87 31,18 141 0,-105 52-15,-36-35-16,17 89 16,-17-71-1,0-18 1</inkml:trace>
  <inkml:trace contextRef="#ctx0" brushRef="#br0" timeOffset="-195856.04">26404 8308 0,'0'0'16,"18"-18"-16,-18-52 31,0 34-31,-35 19 15,-106 105 17,105-17-17,19-36-15,17 18 16,0 17 0,17-34-1,1-36 1,0-36-1,-1 1 1,18-18-16,18-53 31,18 53-15,-36 53 0,-17 71-1,-18 17 1,0-17-1,17 17 1</inkml:trace>
  <inkml:trace contextRef="#ctx0" brushRef="#br0" timeOffset="-195523">26651 8220 0,'0'0'15,"0"-36"-15,0 1 16,0 88 15,18 0-15,-18-18-16,17 53 16,1-35-1,35 18 16,-35-89-31,-18 1 16,17-72 0,36-140 15,-35 194-15,-18 53-1,0 34 1,0-34-1</inkml:trace>
  <inkml:trace contextRef="#ctx0" brushRef="#br0" timeOffset="-195139.09">27075 8308 0,'-36'0'15,"36"18"17,18-18-17,0 0-15,-1 0 16,54-18 0,-1 0-1,-52-35 1,-18-17-1,-35 52 1,-1 1 0,-17 34 15,36 1-31,-18 52 16,17 54-1,36-36 1,-18-53-16,70 18 15</inkml:trace>
  <inkml:trace contextRef="#ctx0" brushRef="#br0" timeOffset="-194721.9">27921 8114 0,'0'0'0,"-17"0"0,17 53 31,0 17-15,17-34-1,-17-19-15,18 54 16,-1-18-1,-17-18 1,0-17 0,-35-54-1,18-17 1,34-35 0,160-53 15,-89 106-16,-53 53 17,-35 17-17,0-18-15</inkml:trace>
  <inkml:trace contextRef="#ctx0" brushRef="#br0" timeOffset="-194322.14">28327 8326 0,'0'0'0,"-35"17"31,17 1-31,0-1 16,36-17 0,17 0-1,0 0 1,89-52 15,-106 52-31,-1-18 16,-17-35-1,0-18 1,-17 36 0,-1 18-1,0 52 1,1-18-16,-19 19 15,1 87 1,17 1 0,36-71-1,35 17 1,18-70 0</inkml:trace>
  <inkml:trace contextRef="#ctx0" brushRef="#br0" timeOffset="-194105.04">28715 8237 0,'18'-35'16,"-36"70"-16,36-105 0,-18-1 15,17 18 1,1 89 0,-18 52 15,0-35-31,-18 105 15,-17-16 1,35-72 0,0-52-16,0-1 15</inkml:trace>
  <inkml:trace contextRef="#ctx0" brushRef="#br0" timeOffset="-193403.21">29332 8378 0,'-35'-35'15,"70"70"1,-88-87-16,18 34 16,17 18-16,-35-18 15,18 18 1,18 18-1,-36 35 1,35-36-16,0 54 16,-17 52 15,35-87-31,18-1 16,35-35-1,17-35 1,-17-36-1,0-17 17,18-35-1,-54 105-15,-17 53-1,18 36 1,-18 35-1,17-18 1,1-53 0,0-35-1,-1-18-15,19-17 16,17-53 0,-1-36 15,-16 1-16,-19 17 1,-17 89 0,0 52 15,-17 71-15,-1 52-1,18 1 1,0-53-1</inkml:trace>
  <inkml:trace contextRef="#ctx0" brushRef="#br0" timeOffset="-193049.19">29509 8467 0,'0'0'0,"-18"-18"0,18 0 0,0 1 31,18-1-31,34 18 16,19 0 15,-18-18-15,-18 18-16,71-35 31,-88 18-15,-18-1-1,-18 36 17,0 34-17,1 54 1,-1-70 0,18-1-16,-17 53 15</inkml:trace>
  <inkml:trace contextRef="#ctx0" brushRef="#br0" timeOffset="-192886.01">29861 8290 0,'0'0'0,"0"-141"31,18 106-16</inkml:trace>
  <inkml:trace contextRef="#ctx0" brushRef="#br0" timeOffset="-192071.71">30091 8343 0,'0'0'0,"0"18"31,-18-18-15,0 53 0,1 0-1,17-36-15,-36 71 16,54 36 15,35-106 0,-18-54-31,-17 1 16,17-53 0,-17 17-1,-1 36 1,-17-71-1,0 36 1,-17 70 0,-18 17-1,17 1 1,-17 52 0,-1 1-1,36-18 1,53-35 15,0-54-15,18-17-1,-18 18 1,-18 53 15,-35-1-15,0 19-16,-18 34 31,18-52-31,0 17 16,18-17 15,17-18-31,-17 0 16,35-53-1,-18 18 1,36-18-1,-18 70 17,-53 36-17,-18 71 1,18-71-16</inkml:trace>
  <inkml:trace contextRef="#ctx0" brushRef="#br0" timeOffset="-190620.94">22153 9878 0,'0'0'0,"18"0"0,0 17 15,17-17-15,18 18 16,88-18-1,-53-18 1,0 1 0</inkml:trace>
  <inkml:trace contextRef="#ctx0" brushRef="#br0" timeOffset="-189745.84">22877 9754 0,'0'0'0,"0"-17"16,17-19-16,19 19 15,-19 17-15,18 17 16,1 36 0,17 106 15,-36-124-15,-17 1-16,0-19 0,0 19 15,36-160 48,16 18-48,19 0 1,0 36 0,-54 70-1,1 0-15,17 70 16,-35 36-1,0-71-15,18 36 16,-18 0 0,17-54-1,1-34 1,17-19 0,1-17-1,17-35 1,17 53-1,-17 141 32,-18 35-31,1-88 0,-19-18-1,36-17 1,-18-36-1,18-52 1,-35 52-16,0-53 16,-1-52 15,-17 105-31,0 36 31,0 35-31,18 35 16,-1-17 15,19-54-15</inkml:trace>
  <inkml:trace contextRef="#ctx0" brushRef="#br0" timeOffset="-189605.69">24005 9631 0,'0'0'0,"-17"-35"0,-18-54 15,35 54 1,0 53 15</inkml:trace>
  <inkml:trace contextRef="#ctx0" brushRef="#br0" timeOffset="-189235.97">24252 9790 0,'0'0'0,"-17"0"0,17 17 47,17 1-31,1 52-1,-18-17 1,0 0-1,0-35 1,35-53 0,-17-1-1,0 19-15,35-54 16,35 18 0,-53 18-1,36 70 16,-36 36-15,18 35 0,-18-53-16</inkml:trace>
  <inkml:trace contextRef="#ctx0" brushRef="#br0" timeOffset="-188837.38">25540 9578 0,'0'-35'0,"0"70"16,-18-70-16,1 70 15,-36 71 1,18 35 15,70-18-15,0-52-1,0-36-15,54 0 16,-19-52 0,36-160 15,-159-87-16,-35 158 1,-71 53 0,36 88-1,52 1-15</inkml:trace>
  <inkml:trace contextRef="#ctx0" brushRef="#br0" timeOffset="-186886.22">25205 9790 0,'0'0'16,"-18"-18"-16,18 0 0,-17 1 15,-1-1 1,36 0 0,17 18-1,71 89 17,-71-19-1,-17-35-16,-1-17-15,-17 0 16,0-36 15,-17 0-31,-1-140 32,36 105-17,-1 17-15,71-34 16,-35 70-1,-17 18-15,17 34 16,-18 72 0,-53-1-1,-105-17 17,35-88-17,35-53 16,70-36-15,54-35 0,-1 18-1,36 0 1,-88 70-16,35 18 16,-36 124 15,-17-89-31,0 0 0,-70 89 31,-1-107-31,1-17 16,-1-35-1,54-18 17,158-70-1,17 87-16,-87 54 1,-36 53 0,-52 17-1,-54-35 1,0-36 0,54-17-16,-1-17 15,36-1 1,35-35-1,0 18 1</inkml:trace>
  <inkml:trace contextRef="#ctx0" brushRef="#br0" timeOffset="-186282.22">26440 9560 0,'0'0'0,"-18"-35"16,18 17-16,18 18 31,-1 18-15,-17 17-16,0 36 15,0-36-15,0 89 16,0 34 0,-17-34-1,-1-54 1,18-34 0,0-19-1,0-52 32,-53 0-31,0 17-1,-17 18 1,-1 0 15,89 0-15,17 0-1,18 0 1,88 0 0,35 18-1,-88-1 1,1-17 0,-107 0 15,-70-35-16</inkml:trace>
  <inkml:trace contextRef="#ctx0" brushRef="#br0" timeOffset="-172554.79">25205 11924 0,'-18'0'32,"1"0"-32,-1 0 15,-53 18 16,-34 34-31,-1 1 16,-35 36 0,70-37-1,36 37 1,123-36 0,318-1 30,-353-34-46,35 17 16,-88-17 0,-35 0-16,-54 17 15,-105 36 1,71-54 0,-1-34-1</inkml:trace>
  <inkml:trace contextRef="#ctx0" brushRef="#br0" timeOffset="-172246.06">25540 12171 0,'0'0'0,"35"-18"31,-70 18-31,-53 35 16,-18 54-1,88-54 1,71 124 15,35-124-15,106-53 0,-52-52-1,-107-36 1,-88 0-1,18 53-15,-71-35 16,-88 17 0</inkml:trace>
  <inkml:trace contextRef="#ctx0" brushRef="#br0" timeOffset="-171712.89">24658 11783 0,'0'0'0,"-53"-18"16,-35-35-1,-88 71 1,-18 123-1,52 106 1,90 159 15,52-301-31,88 160 16,-18-194-16,124 52 16,212 18-1,-106-106 1,158-87-1,72-160 17,-142-247-1,-371 212-15,-87-123-1,-177 70 1,-177 141-1,89 124 1,-194 53 0,388 17-16,-88 35 15,141 1-15</inkml:trace>
  <inkml:trace contextRef="#ctx0" brushRef="#br0" timeOffset="-170879.66">29509 14870 0,'17'-53'0,"-17"17"16,-17 125-16,34-195 0,-34 70 15,-1 19-15,-53-18 16,36 17-16,-88 18 16,-124 53 15,176 17-31,159 107 31,36-107-15,87 1-1,-52-18 1,-176-36 0,-125 1-1,-69-18 16,105 0-15,71 0-16,-18-18 0</inkml:trace>
  <inkml:trace contextRef="#ctx0" brushRef="#br0" timeOffset="-170512.78">29914 14887 0,'0'0'0,"88"-53"16,-88 36 0,-88-19-1,-35 72 1,52-1 0,54 0-16,17 18 15,17-18 1,54 18-16,70-17 31,0-19-15,-53-87-1,-88 17 1,-70-53 0,-54 0-1,36 71 1,70 52 15</inkml:trace>
  <inkml:trace contextRef="#ctx0" brushRef="#br0" timeOffset="-170313.55">30249 14640 0,'18'-17'16,"-36"34"-16,54-52 0,-19 35 0,54-18 31,-1 107-15,-34-1-1,-19-35-15,1 105 16,-18-69 0,0-54-16</inkml:trace>
  <inkml:trace contextRef="#ctx0" brushRef="#br0" timeOffset="-169837.42">30390 14217 0,'-35'-18'0,"70"36"0,-140-53 0,34 17 16,-123 0 0,71 18-16,-160 18 15,-475 176 17,635-123-32,-1 17 0,18 0 15,-105 212 1,193 0-1,106-124 1,706 142 15,-194-336-15,211-211 15,-635 158-31,195-246 16,-248-1-1,-282 18 17,36 230-32,-195-54 15,-264 1 1</inkml:trace>
  <inkml:trace contextRef="#ctx0" brushRef="#br0" timeOffset="-167836.14">28344 14975 0,'18'0'15,"0"0"1,-18-17-16,-18 17 31,0 0-15,1 17-1,-18-17 1,-18 18 0,-36 0-1,-87-1 1,-71 1-1,-17 17 1,122-17 0,-16-18-1,87 18 17,71-36-1,0 0 0,-17 18-15,17-17 15,-18 17 16,18-18-32,-18 0 1,18 1-16,-17-19 16,-1-52-1,-53-123 17,36 140-32,17 0 15,-34-105-15,-37-212 47,54 212-31,0 52-1,-18 36 1,18 35 0,-18 0-1,17-17 1,36 34-1,0-17 17,18 36-32,-18-1 15,18 0 1,-36 18 140,-35 18-125,18 0-31,0-18 0,-18 0 0,-35 17 16,-1 1 0,-52 0-1,35-18 17,89 0-17,-1-18 16,-17 0 16,35 1-31,0-1 0,17-35 15,1 0-16,-18 36-15,0-36 16,18 35 0,-18-35-1,0 35 1,0-17 0,-18 18-1,0 17 16,1 0 1,17 17-1</inkml:trace>
  <inkml:trace contextRef="#ctx0" brushRef="#br0" timeOffset="-164515.08">30408 15187 0,'0'-18'16,"35"-17"15,-17 35-31,-18-17 31,-18 17-15,71 0 15,53 0 1,-18-18-32,-17 18 15,-1-18 1,-52 1 15</inkml:trace>
  <inkml:trace contextRef="#ctx0" brushRef="#br0" timeOffset="-164194.73">30302 14640 0,'0'0'0,"0"-17"0,-35-1 31,35 0-15,35 18-1,-17 0-15,141 0 32,-106 0-32,35 0 15,-18 18 1</inkml:trace>
  <inkml:trace contextRef="#ctx0" brushRef="#br0" timeOffset="-152629.64">27533 13353 0,'0'-18'0,"0"36"16,-35-36-16,0 36 15,-18-1 17,-18 36-17,1 35 1,52 18 0,36 0-1,87-35 1,195-36 15</inkml:trace>
  <inkml:trace contextRef="#ctx0" brushRef="#br0" timeOffset="-152273.08">27780 13494 0,'0'0'0,"-35"0"15,17 0 1,0 0-16,1 35 31,-1 0-15,53 18 0,18 0-1,-35-35-15,35-18 16,35 0-1,-35-71 17,-88 1-17,-106-1 17,105 71-32,1 0 15,17 18 1,36-18-1</inkml:trace>
  <inkml:trace contextRef="#ctx0" brushRef="#br0" timeOffset="-151685.74">27992 13458 0,'17'-17'16,"1"17"-1,0 0 1,70 70 31,-88-52-47,17 17 16,1-17-16,-18 35 15,18-36 1,-18-34 15,0-18-15,-18-18-1,0-53 1,18 35 0,18 54-1,0 17 1,17 70 15,0-17-31,-35-35 0,18 17 16,0-17-1,17-54 17,-18-17-17,19 18 1,34-18-1,-17 71 1,-35 35 15,-1 0-15,1-18-16,0 0 16,-18-17-1</inkml:trace>
  <inkml:trace contextRef="#ctx0" brushRef="#br0" timeOffset="-151255.46">28538 13300 0,'0'0'16,"-17"-106"-16,17 88 0,0 18 31,17 18-31,1 52 16,17 89 15,18-18-15,0-53-1,-17 1 1,-36-72-16,17 1 16,-52-89 15,35 1-16,-18-71 1,36 17 0,0 54-1,-1 87 1,-17 72 15,-17-19-15,-1-52-1,0-18 1</inkml:trace>
  <inkml:trace contextRef="#ctx0" brushRef="#br0" timeOffset="-151120.89">28979 13335 0,'0'0'16,"18"0"-16,-18 18 0</inkml:trace>
  <inkml:trace contextRef="#ctx0" brushRef="#br0" timeOffset="-149705.22">27392 17039 0,'35'0'15,"-70"0"-15,88-17 0,-35 17 16,-1 0 0,-17 17-1,18 177 32,-1-159-47,-17 54 16,18-54-16,0 18 15,-1 17 1,1-52 0,17-18-1,1-18 1,69-17-1,1 17 1,-35 1 15,-54-18-15</inkml:trace>
  <inkml:trace contextRef="#ctx0" brushRef="#br0" timeOffset="-149088.27">28027 17163 0,'0'-18'0,"0"36"0,-18-54 0,18 19 16,-17-1-16,-1 0 16,36 18-1,-1 0 1,19 89-1,-19-19-15,19 18 32,-19 36-17,1-54 17,-36-105-17,1-18 1,-1-70-1,18-54 1,18 36 0,17 71-1,35 34 1,-34 36-16,17 18 16,-1 53 15,-52 34-31,-52 1 31,-1-70-15,0-1-1,17-53 1,125 18 31,52 106-16,0-35-15,-106-36-16,36 0 15,-54-35-15</inkml:trace>
  <inkml:trace contextRef="#ctx0" brushRef="#br0" timeOffset="-148465.66">28644 16616 0,'0'0'0,"-35"-35"0,-18 17 0,-17-17 15,17 17-15,-106-17 16,-300 70 15,142 53-15,17 71-1,35 35 1,124-35 0,0 176 15,159-194-31,141 71 15,88-36 17,70-53-17,-105-87 1,17-36-16,-123 0 16,229-53-1,-141 0 1,212-176 15,-301 35-15,-52 17-1,-17-70 1,-72 36 0,-122 52-1,-107 71 16,-35 35-15,36 35 0,123 18-1,105 0-15,-34 0 16</inkml:trace>
  <inkml:trace contextRef="#ctx0" brushRef="#br0" timeOffset="-147653.5">23917 15469 0,'-53'-17'31,"0"-1"-31,1 18 0,-125-35 16,18 17 0,89 18-1,17 53 17,35-18-17,18 18-15,18 53 16,53 0-1,17 0 17,-18-36-17,-34-34-15,34 52 16,-35-18 0,36-17-1,-36-53 1,-17 0-16</inkml:trace>
  <inkml:trace contextRef="#ctx0" brushRef="#br0" timeOffset="-147484.6">23688 15998 0,'-106'-52'47,"89"34"-47,52 18 31,124-35-16,87-1 1,-104 1 0,-89 17-16</inkml:trace>
  <inkml:trace contextRef="#ctx0" brushRef="#br0" timeOffset="-146919.6">23794 14975 0,'0'0'0,"-35"0"0,-1 0 0,-299 18 31,247 0-16,-88-1 1,-54 72 0,89 16-1,71 89 1,70-17 0,17-89-16,107 212 15,-1-141 1,106 52-1,54-87 1,-89-89 0,88-53-1,-53-87 1,71-284 31,-300 195-47,-70-88 31,-89 0-15,35 123-1,-70 0 1,0 89 0,0 70-1,106 53 1</inkml:trace>
  <inkml:trace contextRef="#ctx0" brushRef="#br0" timeOffset="-145068.28">23741 16175 0,'0'0'15,"18"0"48,-1 0-48,1 0 1,17 0 0,18-18-16,35 18 15,106-35 16,-158 35-15,-36-18 15,-18 18-15,0 0-16,1 18 0,-1-18 16</inkml:trace>
  <inkml:trace contextRef="#ctx0" brushRef="#br0" timeOffset="-138656.61">26651 17462 0,'0'18'94,"-17"0"-63,-1-18-15,-17 17-1,17-17-15,-35 18 16,-35 17 15,0-35-31,-71 18 16,0 0-1,0-18 1,54 0 0,-160-36 31,195 19-32,34-1 1,-70 0-1,1-17 1,52 17 0,17 1-16,-17-18 15,-35-1 1,53 19-16,-71-36 16,36 17-1,-54-16 1,1-37 15,87 54-15,19 17-16,-71-70 31,70 71-31,-105-125 47,87 90-32,19 16 1,-1-17 0,18-17-1,-18 17 1,1 18 0,-1-1-1,18 19 1,-18 17-16,18-18 15,-17 18 1,17-18 0,0 1 15</inkml:trace>
  <inkml:trace contextRef="#ctx0" brushRef="#br0" timeOffset="-137879.04">25275 16563 0,'0'0'0,"0"-35"16,-17-18-1,-1 0 1,1 35-1,-1 1 1,-70 69 0,35 19-1,-53 211 17,141-176-1,71-35-31,-18-54 15,0-52 1,-52 17-16</inkml:trace>
  <inkml:trace contextRef="#ctx0" brushRef="#br0" timeOffset="-136993.28">25434 16598 0,'0'0'0,"0"-17"0,-17-1 16,-1 18-1,18 35 17,-18 71-1,36 0-15,0-89-1,-1-17-15,36 0 16,35-35-1,-35-18 1,-53-35 0,-53 18-1,0 52 17,36 0-32,-19 18 15,1 18 1,35 17 15,18-17-15,-1-18-1,72-35 17,-54-1-17,35 19 1,-34 17-1,-1 35 1,0 0 0,-17 0-1,-18-17 1,0 0 0,0-36 15,18 0-31,-18 1 15,52-71 1,-52 70 0,53-35 15,-35 71-31,17 70 31,-35-35-15,18-36-1,0-34 17,-1-54-17,19 18 17,-19 36-32,1 17 15,-1 17 1,1 54-1,-18-53 1,0 17-16,0-18 0,18 1 16</inkml:trace>
  <inkml:trace contextRef="#ctx0" brushRef="#br0" timeOffset="-136583.02">26228 16281 0,'0'-18'15,"0"36"-15,0-89 16,-18 53-16,18 54 16,0 70 15,53 88-15,-35-141-1,-1-18-15,1 53 16,0 18-1,-18-71 1,-18-53 0,-17-34-1,-18-72 1,53 1 0,53 17 15,70 71-16,-70 70 1,-53 18 0,-35-18 15,-18-17-31</inkml:trace>
  <inkml:trace contextRef="#ctx0" brushRef="#br0" timeOffset="-136444.36">26651 16369 0,'0'0'0,"0"0"31,-35 18-15</inkml:trace>
  <inkml:trace contextRef="#ctx0" brushRef="#br0" timeOffset="-127846.95">2981 12577 0,'-18'-18'0,"1"0"16,52 54-16,-88-72 0,0 1 16,35 35-1,36 0 17,-18 18-17,35-1 1,1 71-1,-19-70-15,-17 17 16,35 71 0,-17-88-16</inkml:trace>
  <inkml:trace contextRef="#ctx0" brushRef="#br0" timeOffset="-127493.81">2505 12594 0,'-36'-35'0,"72"70"0,-89-88 0,35 18 16,18 17-16,35-105 31,54 35-31,122-36 31,54 89-15,-18 123 0,-141 18-1,-54 264 17,-140-281-17,-123-1 1,-19-53-1,54-70 1,88-36 0</inkml:trace>
  <inkml:trace contextRef="#ctx0" brushRef="#br0" timeOffset="-126896.53">3175 11695 0,'-35'-36'15,"70"72"-15,-176-142 16,-36 70 0,107 36-16,-142 53 15,1 88 1,122-88 0,-52 124-16,35 17 15,1 406 16,246-283-15,-53-211 0,212 106-1,-53-107 1,158-69 0,336-336 15,-512 35-16,-158 36 1,-71-142 0,-141-34-1,-88 105 1,-107 159 15,72 106-31,-107 70 16,177 18-1</inkml:trace>
  <inkml:trace contextRef="#ctx0" brushRef="#br0" timeOffset="-126142.77">3898 13564 0,'0'0'16,"-18"0"-16,1-17 0,-19-36 31,1 35-15,35 0-1,0 36 16,18 17-15,-1 36 0,72 141-1,-54-142 1,88 124 0,-87-123-16,70 35 15,88 52 1,35-17-1,247-17 17,-335-124-17,-17-18 1,52 1 0,-53-19-1,-52 36 1,-53 0 15</inkml:trace>
  <inkml:trace contextRef="#ctx0" brushRef="#br0" timeOffset="-125334.49">6897 14534 0,'0'-70'31,"-18"70"-31,0-18 15,-88 36 17,71 0-32,-35 52 15,34-35-15,1 1 16,-36 87 0,71 1-1,53-36 1,159 0 15,-106-70-15,-53-18-16,53-18 15,-71 0 17,-35 1-17,-35 17 1,17 0 15,18-18 16</inkml:trace>
  <inkml:trace contextRef="#ctx0" brushRef="#br0" timeOffset="-125088.6">6561 14922 0,'0'0'0,"-17"0"15,17-35 16,17 35-15,19-17-16,122-36 16,-105 35-1,71-35 1</inkml:trace>
  <inkml:trace contextRef="#ctx0" brushRef="#br0" timeOffset="-124493.83">6949 14164 0,'0'-18'0,"0"36"0,-17-53 15,-18 35-15,-54-36 16,-193 54 31,88 70-32,53 18 1,-18 106 0,89 52-1,70-175-15,53 87 16,88 53-1,-18-105 1,89 34 0,-142-122-16,89 34 15,88-52 1,-53-53 0,282-195 15,-405 177-16,105-123 1,-123-53 0,-53 35-1,-70-106 1,-72 35 0,-34 107-1,35 105 1,70 53-16,-193 17 15,105 19 1,0 16 0</inkml:trace>
  <inkml:trace contextRef="#ctx0" brushRef="#br0" timeOffset="-121630.92">5715 14552 0,'17'0'15,"1"0"48,0-18-47,17 1-1,-17 17-15,34-18 16,1-17-1,0 35 1,-35-18 0,-36 18 93</inkml:trace>
  <inkml:trace contextRef="#ctx0" brushRef="#br0" timeOffset="-119991.29">3810 13353 0,'-18'-18'31,"1"18"-31,17-18 15,17 18 1,-17-17-16,18 17 16,-18 17 15,0 1-15,0 0-1,0-1 1,0 36-1,0-35 1,0-1-16,17 19 16,1-1-1,0-17 1,-18-1 15,-18-17 32</inkml:trace>
  <inkml:trace contextRef="#ctx0" brushRef="#br0" timeOffset="-113303.29">4780 13441 0,'0'-18'16,"18"18"0,-18-17-16,17 17 31,1-18-15,-18 0-1,-53-52 16,18 52-15,-1 18 0,19 0-16,-36 35 15,35-17-15,-52 88 16,52-36 0,36 54-1,52-54 1,-17-34-1,53-19 1,-18-70 0,-53-17 15,-52-107 0,-19 89-15,19 53-1,70 70 17,17 53-17,-52-70-15,17 35 16,-17-18-16,17 18 16,0-18-1</inkml:trace>
  <inkml:trace contextRef="#ctx0" brushRef="#br0" timeOffset="-112840.97">5221 13141 0,'-18'-35'16,"36"70"-16,-36-88 0,1 35 31,-1 18-15,-17 0 0,17 18-16,-17 17 15,-18 54 16,35-37-31,54 19 16,69-53 15,54-18-15,-124 0 0,1 0-16,17 17 15,-53 89 16,-106-18-15,53-70 0,0-18-1,35 0-15</inkml:trace>
  <inkml:trace contextRef="#ctx0" brushRef="#br0" timeOffset="-112423.36">5503 13035 0,'0'-70'16,"0"140"-16,0-158 15,0 70-15,-35 1 31,17 34-31,1-17 16,-72 88 15,89-35-15,36 18 0,87 0 15,-105-54-31,52 1 15,-52-18-15,35 35 16,-36 18 0,-34-35 15,-1-1-31,-70 19 16,35-36-1,35 0-15</inkml:trace>
  <inkml:trace contextRef="#ctx0" brushRef="#br0" timeOffset="-112007.2">5838 12876 0,'0'0'0,"-17"0"0,17-17 0,-53 17 16,35 0 0,0 0-1,1 35 1,17 18 0,35 35-1,36-17 1,-1-36-1,142-88 32,-212-18-31,0 36-16,-124-88 31,71 105-31,18 0 0,-106 18 16,88 36-1,35-19-15</inkml:trace>
  <inkml:trace contextRef="#ctx0" brushRef="#br0" timeOffset="-111702.89">6226 12700 0,'-17'0'15,"17"-18"1,-18 18-16,0 36 47,-17 17-32,35-1-15,0 19 16,71 0 15,17-71-15,53-18-16</inkml:trace>
  <inkml:trace contextRef="#ctx0" brushRef="#br0" timeOffset="-111505.36">6403 12594 0,'0'0'0,"-18"0"0,18-17 15,-18 17-15,71 35 32,18 53-1,-54-70-31,36 35 15,-35-36 1</inkml:trace>
  <inkml:trace contextRef="#ctx0" brushRef="#br0" timeOffset="-111356.05">6314 12400 0,'-17'-18'0,"34"36"0,-52-53 16,35 52 15</inkml:trace>
  <inkml:trace contextRef="#ctx0" brushRef="#br0" timeOffset="-110673.16">6702 12506 0,'0'0'0,"18"-35"31,-18 17-15,-18 0-1,1 18 1,-1 0-16,-17 36 15,17-19-15,-17 107 32,35-71-17,53 0 1,35-53 0,18-36 15,-106-34-16,-35-1 1,-1 18 15,36 36-15,18 52 0,35 18-1,-18-18 1,1-17-16,-1-1 15,35-17 1,-34-35 0,-36-53-1,-18-53 1,-35 35 0,-53-53-1,0 1 16,124 246-15,17 0 15,71 71-15,0-18 0,17-35-1</inkml:trace>
  <inkml:trace contextRef="#ctx0" brushRef="#br0" timeOffset="-110356.93">6949 12418 0,'0'0'0,"-17"-18"0,-18 18 16,35-18-16,52-17 31,37-35-15,52-54 15,-124 54-15,-70 52 15,18 53-15,35 1-1,88 52 1,-52-53-1,34 36 1,-35-54 0</inkml:trace>
  <inkml:trace contextRef="#ctx0" brushRef="#br0" timeOffset="-110221.85">7055 11818 0,'0'0'0,"0"35"31</inkml:trace>
  <inkml:trace contextRef="#ctx0" brushRef="#br0" timeOffset="-109555.83">7355 11906 0,'18'0'0,"-36"0"0,53 0 16,-35 18-1,36 52 1,-19 1 0,19-36-16,-1 36 15,18 17 1,17-88 15,-70-18-31,18-17 16,-18-194 15,-88 105-15,-53 71-1,35 71 1,71 106 15,87-72-31,19 1 16,-36-53-16,36 18 15,-1-36 1,-17-35 0,-88-52 15,-18 34-16,53 53-15,0-17 16,53 70 15,88 54 1,-123-72-17,-1-17 1,1-35-1,0-36 1,35-34 15,-36 87-31,19 18 0,16 0 16,37 53 0,-36 0-1</inkml:trace>
  <inkml:trace contextRef="#ctx0" brushRef="#br0" timeOffset="-82357">19208 4463 0,'0'17'62,"0"213"-31,0-160-31,0 18 16,0 18 0,0 53-16,0 388 31,0-71-31,0-247 16,0 212-1,0 106 16,0-318-15,0-17 0,0 0-1,0 52 1,0-52 0,0-18-1,0-53 1,0-17 15,0-36-15,0 35-1,0 1 1,0-54 0,0 1-1,0-36 1,0 124 15,0 0 0,0-54-15,0-34-16,0 0 16,0 17-1,0-53 16,0-17-31,0-1 32,0 1-17,0 17 1,0 0 0,0-17-1,0 0 1,0 17 15,0-17-31,0-1 16,0 19-1,0-19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39:49.774"/>
    </inkml:context>
    <inkml:brush xml:id="br0">
      <inkml:brushProperty name="width" value="0.05" units="cm"/>
      <inkml:brushProperty name="height" value="0.05" units="cm"/>
      <inkml:brushProperty name="color" value="#ED1C24"/>
      <inkml:brushProperty name="fitToCurve" value="1"/>
    </inkml:brush>
  </inkml:definitions>
  <inkml:trace contextRef="#ctx0" brushRef="#br0">81 226 0,'0'-25'16,"0"0"-1,-25 25-15,25 25 16,0 0-16,0 0 16,0 0-16,-25 25 15,25-1-15,0 1 0,0 0 16,-25 0-16,25 0 15,0-1-15,0 1 0,0-25 16,0 25-16,0-25 16,0 0-16,25 0 0,0 0 15,0-25-15,24 0 0,26 0 16,0 0-16,49 0 16,26 0-16,24 0 0,25 0 15,50 0-15,25 0 0,0 0 16,25 0-16,25 0 15,-25 0-15,-25 24 0,-1 1 16,-48-25-16,-26 25 16,-25-25-16,-25 25 0,-49-25 15,50 0 1,-101 0-16,-49-25 31,-25 25-31,1-25 16,-1 25-16,25-25 15,-25 1-15,0 24 16,25-25-16,-25 0 0,0 0 16,25-25-16,0 25 0,-25 0 15,25-25-15,0 1 16,0 24-16,0-25 0,0 0 16,0 25-16,0 0 0,0-24 15,0 24-15,0 0 16,0 0-16,-25 0 0,25 0 15,-25 0-15,0 0 16,0 0-16,-24 0 0,-1 1 16,-25-1-16,-24 0 0,24 25 15,-50-25-15,1 0 16,-26 25-16,1 0 0,-25 0 16,-26 0-16,1 0 15,-25 0-15,0 0 0,25 0 16,0 25-16,-1-25 0,51 0 15,0 25-15,49-25 16,25 0-16,1 25 0,49-25 16,0 0-16,0 0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39:51.011"/>
    </inkml:context>
    <inkml:brush xml:id="br0">
      <inkml:brushProperty name="width" value="0.05" units="cm"/>
      <inkml:brushProperty name="height" value="0.05" units="cm"/>
      <inkml:brushProperty name="color" value="#ED1C24"/>
      <inkml:brushProperty name="fitToCurve" value="1"/>
    </inkml:brush>
  </inkml:definitions>
  <inkml:trace contextRef="#ctx0" brushRef="#br0">174 85 0,'-25'-25'0,"25"0"16,0 50 0,0 0-1,0 0-15,-25 0 16,25 0-16,-24 24 0,24 1 16,0 25-16,-25-25 0,0-1 15,25 1-15,-25 0 16,25 0-16,0 0 0,0-1 15,0-24-15,0 0 16,0 0-16,25 0 0,25 0 16,-1-25-16,26 25 0,0-25 15,49 0-15,1 0 16,74 0-16,0 0 0,50 0 16,50 0-16,25 0 15,0 0-15,24 0 0,1 0 16,-1 25-16,-49-25 15,0 25-15,-75-25 0,-25 25 16,-24-25-16,-51 0 0,-24 24 16,-50-24-16,-25 0 15,-1 0-15,-24-24 16,-24 24-16,-26-25 0,0 25 0,0-25 16,0 25-16,1-25 15,-1 0-15,0 25 0,25-25 16,0 0-16,0 0 15,0 0-15,25-24 16,0 24-16,0 0 0,0-25 16,0 25-16,0-25 15,25 0-15,-25 1 0,25 24 16,-25-25-16,25 25 16,-25 0-16,25 0 0,0 0 15,-25 0-15,25-24 16,-25 24-1,-25 0-15,0 25 16,0 0-16,-25-25 16,0 25-16,-24 0 0,-1-25 15,-50 25-15,1-25 0,-50 25 16,-50 0 0,-299 0-16,224-25 15,-25 25-15,0 0 0,26 25 0,-26-25 16,25 25-16,50-25 15,25 0-15,50 25 0,-1-25 16,76 0-16,-1 25 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39:52.151"/>
    </inkml:context>
    <inkml:brush xml:id="br0">
      <inkml:brushProperty name="width" value="0.05" units="cm"/>
      <inkml:brushProperty name="height" value="0.05" units="cm"/>
      <inkml:brushProperty name="color" value="#ED1C24"/>
      <inkml:brushProperty name="fitToCurve" value="1"/>
    </inkml:brush>
  </inkml:definitions>
  <inkml:trace contextRef="#ctx0" brushRef="#br0">224 180 0,'-25'-49'0,"25"24"0,-25 0 16,25 0-16,0 0 0,-25 0 16,25 50 15,0 0-31,0 0 16,0 0-16,0 24 0,-25 1 15,25 0-15,-25 25 0,1-25 16,24-1-16,-25 26 15,0-25-15,0 25 16,25-51-16,0 26 16,0-25-16,0 0 0,25-25 15,-25 25-15,50-25 0,-1 25 16,1-25-16,25 0 16,24 0-16,26-25 0,24 25 15,51 0-15,572-25 16,-424 25-1,1 0-15,24 0 0,-24 25 16,24-25-16,-49 25 16,-25-25-16,-25 25 0,-50-25 15,-25 25-15,-49-25 16,-51 25-16,-24-25 0,-25 0 16,-25 0-16,-50 0 15,0-25-15,-25 25 16,0-25-16,0 25 0,1-25 15,-1 25-15,25-25 16,0 25-16,0-25 0,0 0 16,0 25-16,25-25 0,0 0 15,0 0 1,0 1-16,0-1 0,25-25 16,-25 25-16,25-25 0,-25 0 15,25 1-15,-25 24 16,25-25-16,-25 25 0,0-50 31,25 50-31,-25 0 0,0 1 16,0-1-1,-25 25-15,0-25 16,-25 25-16,0-25 0,-49 25 16,-26-25-16,-49 25 15,-25-25-15,-50 25 0,-50 0 16,-25 0-16,-49 0 15,-1 25-15,-24-25 0,24 0 16,1 25-16,49-25 0,25 25 16,50-25-16,50 0 15,25 0-15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39:56.072"/>
    </inkml:context>
    <inkml:brush xml:id="br0">
      <inkml:brushProperty name="width" value="0.05" units="cm"/>
      <inkml:brushProperty name="height" value="0.05" units="cm"/>
      <inkml:brushProperty name="color" value="#ED1C24"/>
      <inkml:brushProperty name="fitToCurve" value="1"/>
    </inkml:brush>
  </inkml:definitions>
  <inkml:trace contextRef="#ctx0" brushRef="#br0">224 129 0,'0'-25'16,"0"0"-16,0 0 15,0 50 1,25 0 0,-25 0-16,25 25 15,-25-26-15,25 26 0,-25 25 16,0-25-16,25 0 16,-25-1-16,0-24 0,0 0 15</inkml:trace>
  <inkml:trace contextRef="#ctx0" brushRef="#br0" timeOffset="250">50 303 0,'-25'-50'0,"25"0"16,-25 1-16,25-1 16,0 25-16,25 0 15,0 0-15,25 0 0,0 25 16,-1 0-16,1 25 0,25 0 15,-25 0-15,24 0 16,-24 25-16,0-25 0,-25 24 16,-25 1-16,-25 50 15,-50-26 1,26-49-16,-1 0 0,0-25 16,0 25-16,0-25 0,25-25 15</inkml:trace>
  <inkml:trace contextRef="#ctx0" brushRef="#br0" timeOffset="436">673 79 0,'25'0'16,"-25"25"-1,24 0-15,-24 0 16,0 24-16,0-24 0,0 25 15,25 0-15,-25 0 16,0 0-16,0-26 0,0 26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39:54.456"/>
    </inkml:context>
    <inkml:brush xml:id="br0">
      <inkml:brushProperty name="width" value="0.05" units="cm"/>
      <inkml:brushProperty name="height" value="0.05" units="cm"/>
      <inkml:brushProperty name="color" value="#ED1C24"/>
      <inkml:brushProperty name="fitToCurve" value="1"/>
    </inkml:brush>
  </inkml:definitions>
  <inkml:trace contextRef="#ctx0" brushRef="#br0">249 149 0,'0'-25'0,"25"0"16,0 25 0,-25 25-16,25 25 15,-25-25-15,0 25 16,0-25-16,25 24 0,-25 1 16,0 0-16,0 0 15,0-25-15,0 24 0</inkml:trace>
  <inkml:trace contextRef="#ctx0" brushRef="#br0" timeOffset="294">125 224 0,'-50'-50'15,"25"25"-15,0-25 0,0 25 16,25 0-16,0 1 15,25 24-15,25-25 0,0 25 16,25 0-16,-26 0 16,51 25-16,-25-25 0,-1 24 15,1 26-15,-25-25 0,0 25 16,-25 0-16,-1 0 16,-24-26-16,-49 26 0,-1 0 15,0 0-15,-174 25 16,149-51-1,25-24-15,1 0 0,-1 0 16,25 0-16</inkml:trace>
  <inkml:trace contextRef="#ctx0" brushRef="#br0" timeOffset="1044">1146 149 0,'0'-25'16,"-25"0"0,25 0-16,0 0 0,-25 25 15,0 0-15,0 0 0,0 0 16,0 25-16,0 0 16,-24 0-16,49 25 0,-25 74 31,25-74-31,50 0 0,-1-25 15,1 0-15,50 0 0,-1 0 16,26-25-16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39:53.183"/>
    </inkml:context>
    <inkml:brush xml:id="br0">
      <inkml:brushProperty name="width" value="0.05" units="cm"/>
      <inkml:brushProperty name="height" value="0.05" units="cm"/>
      <inkml:brushProperty name="color" value="#ED1C24"/>
      <inkml:brushProperty name="fitToCurve" value="1"/>
    </inkml:brush>
  </inkml:definitions>
  <inkml:trace contextRef="#ctx0" brushRef="#br0">1664 125 0,'24'0'0,"1"0"15,25 0-15,25 0 0,24 0 16,1-25-16,25 25 0,-1-25 16,26 25-16,-26-25 15,25 25-15,-24-25 0,-25 25 16,-26-25-16,1 25 16,-25 0-16</inkml:trace>
  <inkml:trace contextRef="#ctx0" brushRef="#br0" timeOffset="552">169 125 0,'0'-25'0,"0"0"16,-24 25 15,24 25-15,-25 0-16,0-1 15,0 1-15,0 0 16,0-25-16,25 25 15,-25 0-15,25 0 0,25 0 16,0 0-16,0-25 16,25 25-16,-1-25 15,-24 0-15,25 25 0,0-25 16,-25 24-16,-25 1 0,0 0 16,0 0-1,-25 0-15,-25-25 0,0 25 16,1 0-16,24-25 15,-25 0-15,0 0 0</inkml:trace>
  <inkml:trace contextRef="#ctx0" brushRef="#br0" timeOffset="874">767 199 0,'25'0'15,"-25"-25"-15,-25 25 16,0 25-16,-25-25 16,25 25-16,-24 0 0,24 0 15,0 0-15,0 0 0,0 0 16,25 24-16,0-24 16,0 25-1,25-25-15,0-25 0,25 25 16,-25-25-16,24 0 0,1-25 15,0 0-15,0 0 16,0 0-16,-25 0 0,-1-24 16,-24 24-16,0 0 0,0-25 15,-24 25-15,-26 0 16,25 25-16,-25-25 0,0 25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39:57.962"/>
    </inkml:context>
    <inkml:brush xml:id="br0">
      <inkml:brushProperty name="width" value="0.05" units="cm"/>
      <inkml:brushProperty name="height" value="0.05" units="cm"/>
      <inkml:brushProperty name="color" value="#ED1C24"/>
      <inkml:brushProperty name="fitToCurve" value="1"/>
    </inkml:brush>
  </inkml:definitions>
  <inkml:trace contextRef="#ctx0" brushRef="#br0">224 176 0,'-25'-25'0,"0"25"15,25 25 1,0 0-1,0 0-15,0 24 0,0 1 16,0 0-16,0 25 0,0-25 16,0 24-16,0 1 15,0 0-15,0-26 0,25 26 16,-25-25-16,0 0 16,0 0-16,25-26 0,-25 26 15,50-50-15,-25 25 0,25-25 16,24 0-16,1 0 15,0-25-15,49 25 0,1-25 16,24 0-16,25 25 0,1-24 16,49 24-16,0 0 15,0 0-15,25 0 0,0 0 16,0 24-16,0-24 0,199 25 31,-223-25-31,-51 25 0,-25-25 16,-24 0-16,-51 0 0,1 0 15,-50 0-15,-25-25 16,-25 25-16,-25 0 16,1-25-16,-1 25 0,25-24 15,-25 24-15,25 0 16,-25-25-16,25 0 16,1 0-16,24 0 0,0 0 15,-25 0-15,25-25 0,0 1 16,-25-1-16,25-25 15,0 25-15,0-24 0,0 24 16,0 0-16,0 0 16,0 0-16,0 25 0,0 0 15,0 1-15,0-1 16,0 0-16,0 0 0,-25 25 16,0-25-16,0 25 0,-25-25 15,0 0-15,-24 25 16,-26-25-16,1 25 0,-51-25 15,1 25-15,-26 0 16,-49-25-16,0 25 0,-50 0 16,-25 0-16,1 0 0,-26 25 15,25-25-15,50 25 16,0 0-16,75-25 0,24 25 16,51 0-16,49 0 15,25-25-15,25 25 0,25 0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4T06:39:59.044"/>
    </inkml:context>
    <inkml:brush xml:id="br0">
      <inkml:brushProperty name="width" value="0.05" units="cm"/>
      <inkml:brushProperty name="height" value="0.05" units="cm"/>
      <inkml:brushProperty name="color" value="#ED1C24"/>
      <inkml:brushProperty name="fitToCurve" value="1"/>
    </inkml:brush>
  </inkml:definitions>
  <inkml:trace contextRef="#ctx0" brushRef="#br0">79 176 0,'25'0'16,"-25"25"-16,25-25 15,-25 25 1,0 0-16,0 0 0,0 24 15,-25-24-15,25 50 0,-25-25 16,0 0-16,25 24 16,-25 1-16,25-25 0,-24 25 15,24-26-15,0 1 16,24 0-16,1 0 0,0 0 16,0-26-16,25-24 0,0 25 15,24-25-15,1 0 16,25-25-16,24 25 0,26-24 15,24-1-15,25 0 16,25 0-16,25 0 0,0 25 16,50 0-16,0 0 0,0 0 15,0 0-15,-25 0 16,-25 0-16,-25 25 0,-25-25 16,-25 0-16,-49 0 15,-26 0-15,-24 0 0,-50 0 16,0 0-16,-75-25 15,25 25-15,-25-25 16,-24 0-16,24 25 0,0-25 16,0 25-16,25 0 0,0-25 15,25 0 1,0 1-16,25-1 16,0 0-16,0-25 15,0 0-15,50-99 16,-25 24-1,-26 75-15,1 1 16,-25-1-16,25 0 0,0 25 16,-25 0-16,0 0 15,-25 0-15,0 25 16,0 0-16,-24 0 16,-26 0-16,0-24 0,-49 24 15,-1 0-15,-24 0 0,-50 0 16,-1-25-16,-49 25 15,-25 0-15,-24 0 0,-26-25 16,0 25-16,-323 25 16,373 0-16,25-1 15,50-24-15,49 25 0,26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600" dirty="0">
                <a:solidFill>
                  <a:schemeClr val="bg1"/>
                </a:solidFill>
              </a:rPr>
              <a:t>Managed Implementation – Demo Scenario</a:t>
            </a:r>
          </a:p>
          <a:p>
            <a:pPr marL="342900" indent="-342900">
              <a:buFont typeface="Arial" panose="020B0604020202020204" pitchFamily="34" charset="0"/>
              <a:buChar char="•"/>
            </a:pPr>
            <a:r>
              <a:rPr lang="en-US" sz="1600" dirty="0">
                <a:solidFill>
                  <a:schemeClr val="bg1"/>
                </a:solidFill>
              </a:rPr>
              <a:t>Projections</a:t>
            </a:r>
          </a:p>
          <a:p>
            <a:pPr marL="342900" indent="-342900">
              <a:buFont typeface="Arial" panose="020B0604020202020204" pitchFamily="34" charset="0"/>
              <a:buChar char="•"/>
            </a:pPr>
            <a:r>
              <a:rPr lang="en-US" sz="1600" dirty="0">
                <a:solidFill>
                  <a:schemeClr val="bg1"/>
                </a:solidFill>
              </a:rPr>
              <a:t>Flexible service consumption</a:t>
            </a:r>
          </a:p>
          <a:p>
            <a:pPr marL="342900" indent="-342900">
              <a:buFont typeface="Arial" panose="020B0604020202020204" pitchFamily="34" charset="0"/>
              <a:buChar char="•"/>
            </a:pPr>
            <a:r>
              <a:rPr lang="en-US" sz="1600" dirty="0">
                <a:solidFill>
                  <a:schemeClr val="bg1"/>
                </a:solidFill>
              </a:rPr>
              <a:t>Development flow – managed scenario</a:t>
            </a:r>
          </a:p>
          <a:p>
            <a:pPr marL="342900" indent="-342900">
              <a:buFont typeface="Arial" panose="020B0604020202020204" pitchFamily="34" charset="0"/>
              <a:buChar char="•"/>
            </a:pPr>
            <a:r>
              <a:rPr lang="en-US" sz="1600" dirty="0">
                <a:solidFill>
                  <a:schemeClr val="bg1"/>
                </a:solidFill>
              </a:rPr>
              <a:t>Implementation for processor scenario</a:t>
            </a:r>
          </a:p>
          <a:p>
            <a:pPr marL="342900" indent="-342900">
              <a:buFont typeface="Arial" panose="020B0604020202020204" pitchFamily="34" charset="0"/>
              <a:buChar char="•"/>
            </a:pPr>
            <a:r>
              <a:rPr lang="en-US" sz="1600" dirty="0">
                <a:solidFill>
                  <a:schemeClr val="bg1"/>
                </a:solidFill>
              </a:rPr>
              <a:t>Final processor Fiori App</a:t>
            </a:r>
          </a:p>
          <a:p>
            <a:pPr marL="133234" indent="-285664">
              <a:buFont typeface="Arial" panose="020B0604020202020204" pitchFamily="34" charset="0"/>
              <a:buChar char="•"/>
            </a:pPr>
            <a:r>
              <a:rPr lang="en-US" sz="1600" dirty="0">
                <a:solidFill>
                  <a:schemeClr val="bg1"/>
                </a:solidFill>
              </a:rPr>
              <a:t>Recap and Testing Composition</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4186602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10/14/2022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8.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13.png"/><Relationship Id="rId21" Type="http://schemas.openxmlformats.org/officeDocument/2006/relationships/image" Target="../media/image22.png"/><Relationship Id="rId7" Type="http://schemas.openxmlformats.org/officeDocument/2006/relationships/image" Target="../media/image15.png"/><Relationship Id="rId12" Type="http://schemas.openxmlformats.org/officeDocument/2006/relationships/customXml" Target="../ink/ink6.xml"/><Relationship Id="rId17" Type="http://schemas.openxmlformats.org/officeDocument/2006/relationships/image" Target="../media/image20.png"/><Relationship Id="rId25" Type="http://schemas.openxmlformats.org/officeDocument/2006/relationships/image" Target="../media/image24.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8.xml"/><Relationship Id="rId6" Type="http://schemas.openxmlformats.org/officeDocument/2006/relationships/customXml" Target="../ink/ink3.xml"/><Relationship Id="rId11" Type="http://schemas.openxmlformats.org/officeDocument/2006/relationships/image" Target="../media/image17.png"/><Relationship Id="rId24" Type="http://schemas.openxmlformats.org/officeDocument/2006/relationships/customXml" Target="../ink/ink12.xml"/><Relationship Id="rId5" Type="http://schemas.openxmlformats.org/officeDocument/2006/relationships/image" Target="../media/image14.png"/><Relationship Id="rId15" Type="http://schemas.openxmlformats.org/officeDocument/2006/relationships/image" Target="../media/image19.png"/><Relationship Id="rId23" Type="http://schemas.openxmlformats.org/officeDocument/2006/relationships/image" Target="../media/image23.png"/><Relationship Id="rId10" Type="http://schemas.openxmlformats.org/officeDocument/2006/relationships/customXml" Target="../ink/ink5.xml"/><Relationship Id="rId19" Type="http://schemas.openxmlformats.org/officeDocument/2006/relationships/image" Target="../media/image21.png"/><Relationship Id="rId4" Type="http://schemas.openxmlformats.org/officeDocument/2006/relationships/customXml" Target="../ink/ink2.xml"/><Relationship Id="rId9" Type="http://schemas.openxmlformats.org/officeDocument/2006/relationships/image" Target="../media/image16.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4.png"/><Relationship Id="rId4" Type="http://schemas.openxmlformats.org/officeDocument/2006/relationships/image" Target="../media/image3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8.jpg"/><Relationship Id="rId7" Type="http://schemas.openxmlformats.org/officeDocument/2006/relationships/image" Target="../media/image4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3/04%20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05</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E54E-3149-0B1E-E80D-C978B62373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738FD8-F7AE-F4AD-B4C5-087BB2DAA8F0}"/>
              </a:ext>
            </a:extLst>
          </p:cNvPr>
          <p:cNvSpPr>
            <a:spLocks noGrp="1"/>
          </p:cNvSpPr>
          <p:nvPr>
            <p:ph sz="quarter" idx="13"/>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2DD72104-F5A6-A8D1-3D8D-CB4625D85B57}"/>
                  </a:ext>
                </a:extLst>
              </p14:cNvPr>
              <p14:cNvContentPartPr/>
              <p14:nvPr/>
            </p14:nvContentPartPr>
            <p14:xfrm>
              <a:off x="1479127" y="2228859"/>
              <a:ext cx="458280" cy="191880"/>
            </p14:xfrm>
          </p:contentPart>
        </mc:Choice>
        <mc:Fallback>
          <p:pic>
            <p:nvPicPr>
              <p:cNvPr id="6" name="Ink 5">
                <a:extLst>
                  <a:ext uri="{FF2B5EF4-FFF2-40B4-BE49-F238E27FC236}">
                    <a16:creationId xmlns:a16="http://schemas.microsoft.com/office/drawing/2014/main" id="{2DD72104-F5A6-A8D1-3D8D-CB4625D85B57}"/>
                  </a:ext>
                </a:extLst>
              </p:cNvPr>
              <p:cNvPicPr/>
              <p:nvPr/>
            </p:nvPicPr>
            <p:blipFill>
              <a:blip r:embed="rId3"/>
              <a:stretch>
                <a:fillRect/>
              </a:stretch>
            </p:blipFill>
            <p:spPr>
              <a:xfrm>
                <a:off x="1470127" y="2219859"/>
                <a:ext cx="47592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DDFD2F46-1BB1-241B-12D1-3A0FFC2F0824}"/>
                  </a:ext>
                </a:extLst>
              </p14:cNvPr>
              <p14:cNvContentPartPr/>
              <p14:nvPr/>
            </p14:nvContentPartPr>
            <p14:xfrm>
              <a:off x="1674247" y="2634939"/>
              <a:ext cx="1526400" cy="342000"/>
            </p14:xfrm>
          </p:contentPart>
        </mc:Choice>
        <mc:Fallback>
          <p:pic>
            <p:nvPicPr>
              <p:cNvPr id="7" name="Ink 6">
                <a:extLst>
                  <a:ext uri="{FF2B5EF4-FFF2-40B4-BE49-F238E27FC236}">
                    <a16:creationId xmlns:a16="http://schemas.microsoft.com/office/drawing/2014/main" id="{DDFD2F46-1BB1-241B-12D1-3A0FFC2F0824}"/>
                  </a:ext>
                </a:extLst>
              </p:cNvPr>
              <p:cNvPicPr/>
              <p:nvPr/>
            </p:nvPicPr>
            <p:blipFill>
              <a:blip r:embed="rId5"/>
              <a:stretch>
                <a:fillRect/>
              </a:stretch>
            </p:blipFill>
            <p:spPr>
              <a:xfrm>
                <a:off x="1665247" y="2625939"/>
                <a:ext cx="154404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E8685616-5312-48A0-9D6D-E473C7C375A9}"/>
                  </a:ext>
                </a:extLst>
              </p14:cNvPr>
              <p14:cNvContentPartPr/>
              <p14:nvPr/>
            </p14:nvContentPartPr>
            <p14:xfrm>
              <a:off x="1676407" y="3160899"/>
              <a:ext cx="1694520" cy="329400"/>
            </p14:xfrm>
          </p:contentPart>
        </mc:Choice>
        <mc:Fallback>
          <p:pic>
            <p:nvPicPr>
              <p:cNvPr id="8" name="Ink 7">
                <a:extLst>
                  <a:ext uri="{FF2B5EF4-FFF2-40B4-BE49-F238E27FC236}">
                    <a16:creationId xmlns:a16="http://schemas.microsoft.com/office/drawing/2014/main" id="{E8685616-5312-48A0-9D6D-E473C7C375A9}"/>
                  </a:ext>
                </a:extLst>
              </p:cNvPr>
              <p:cNvPicPr/>
              <p:nvPr/>
            </p:nvPicPr>
            <p:blipFill>
              <a:blip r:embed="rId7"/>
              <a:stretch>
                <a:fillRect/>
              </a:stretch>
            </p:blipFill>
            <p:spPr>
              <a:xfrm>
                <a:off x="1667407" y="3151899"/>
                <a:ext cx="171216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F8C03CA0-7E03-55C7-41B7-42AD2F44AF12}"/>
                  </a:ext>
                </a:extLst>
              </p14:cNvPr>
              <p14:cNvContentPartPr/>
              <p14:nvPr/>
            </p14:nvContentPartPr>
            <p14:xfrm>
              <a:off x="1784047" y="3718179"/>
              <a:ext cx="1838160" cy="316800"/>
            </p14:xfrm>
          </p:contentPart>
        </mc:Choice>
        <mc:Fallback>
          <p:pic>
            <p:nvPicPr>
              <p:cNvPr id="9" name="Ink 8">
                <a:extLst>
                  <a:ext uri="{FF2B5EF4-FFF2-40B4-BE49-F238E27FC236}">
                    <a16:creationId xmlns:a16="http://schemas.microsoft.com/office/drawing/2014/main" id="{F8C03CA0-7E03-55C7-41B7-42AD2F44AF12}"/>
                  </a:ext>
                </a:extLst>
              </p:cNvPr>
              <p:cNvPicPr/>
              <p:nvPr/>
            </p:nvPicPr>
            <p:blipFill>
              <a:blip r:embed="rId9"/>
              <a:stretch>
                <a:fillRect/>
              </a:stretch>
            </p:blipFill>
            <p:spPr>
              <a:xfrm>
                <a:off x="1775047" y="3709179"/>
                <a:ext cx="185580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F65FEE97-89D4-8268-7EF5-381D02C11638}"/>
                  </a:ext>
                </a:extLst>
              </p14:cNvPr>
              <p14:cNvContentPartPr/>
              <p14:nvPr/>
            </p14:nvContentPartPr>
            <p14:xfrm>
              <a:off x="1102567" y="3790539"/>
              <a:ext cx="269640" cy="190080"/>
            </p14:xfrm>
          </p:contentPart>
        </mc:Choice>
        <mc:Fallback>
          <p:pic>
            <p:nvPicPr>
              <p:cNvPr id="19" name="Ink 18">
                <a:extLst>
                  <a:ext uri="{FF2B5EF4-FFF2-40B4-BE49-F238E27FC236}">
                    <a16:creationId xmlns:a16="http://schemas.microsoft.com/office/drawing/2014/main" id="{F65FEE97-89D4-8268-7EF5-381D02C11638}"/>
                  </a:ext>
                </a:extLst>
              </p:cNvPr>
              <p:cNvPicPr/>
              <p:nvPr/>
            </p:nvPicPr>
            <p:blipFill>
              <a:blip r:embed="rId11"/>
              <a:stretch>
                <a:fillRect/>
              </a:stretch>
            </p:blipFill>
            <p:spPr>
              <a:xfrm>
                <a:off x="1093567" y="3781539"/>
                <a:ext cx="2872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A274749D-DB50-378B-9079-4C4451B258C4}"/>
                  </a:ext>
                </a:extLst>
              </p14:cNvPr>
              <p14:cNvContentPartPr/>
              <p14:nvPr/>
            </p14:nvContentPartPr>
            <p14:xfrm>
              <a:off x="914287" y="3209499"/>
              <a:ext cx="493560" cy="197640"/>
            </p14:xfrm>
          </p:contentPart>
        </mc:Choice>
        <mc:Fallback>
          <p:pic>
            <p:nvPicPr>
              <p:cNvPr id="20" name="Ink 19">
                <a:extLst>
                  <a:ext uri="{FF2B5EF4-FFF2-40B4-BE49-F238E27FC236}">
                    <a16:creationId xmlns:a16="http://schemas.microsoft.com/office/drawing/2014/main" id="{A274749D-DB50-378B-9079-4C4451B258C4}"/>
                  </a:ext>
                </a:extLst>
              </p:cNvPr>
              <p:cNvPicPr/>
              <p:nvPr/>
            </p:nvPicPr>
            <p:blipFill>
              <a:blip r:embed="rId13"/>
              <a:stretch>
                <a:fillRect/>
              </a:stretch>
            </p:blipFill>
            <p:spPr>
              <a:xfrm>
                <a:off x="905287" y="3200499"/>
                <a:ext cx="51120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5E532195-742C-BD61-E3B4-D937269ECEF0}"/>
                  </a:ext>
                </a:extLst>
              </p14:cNvPr>
              <p14:cNvContentPartPr/>
              <p14:nvPr/>
            </p14:nvContentPartPr>
            <p14:xfrm>
              <a:off x="1023727" y="2626659"/>
              <a:ext cx="1128240" cy="197640"/>
            </p14:xfrm>
          </p:contentPart>
        </mc:Choice>
        <mc:Fallback>
          <p:pic>
            <p:nvPicPr>
              <p:cNvPr id="21" name="Ink 20">
                <a:extLst>
                  <a:ext uri="{FF2B5EF4-FFF2-40B4-BE49-F238E27FC236}">
                    <a16:creationId xmlns:a16="http://schemas.microsoft.com/office/drawing/2014/main" id="{5E532195-742C-BD61-E3B4-D937269ECEF0}"/>
                  </a:ext>
                </a:extLst>
              </p:cNvPr>
              <p:cNvPicPr/>
              <p:nvPr/>
            </p:nvPicPr>
            <p:blipFill>
              <a:blip r:embed="rId15"/>
              <a:stretch>
                <a:fillRect/>
              </a:stretch>
            </p:blipFill>
            <p:spPr>
              <a:xfrm>
                <a:off x="1014727" y="2617659"/>
                <a:ext cx="11458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Ink 21">
                <a:extLst>
                  <a:ext uri="{FF2B5EF4-FFF2-40B4-BE49-F238E27FC236}">
                    <a16:creationId xmlns:a16="http://schemas.microsoft.com/office/drawing/2014/main" id="{A29399C2-BF68-AD55-1C73-5E81E3182156}"/>
                  </a:ext>
                </a:extLst>
              </p14:cNvPr>
              <p14:cNvContentPartPr/>
              <p14:nvPr/>
            </p14:nvContentPartPr>
            <p14:xfrm>
              <a:off x="5244367" y="2491659"/>
              <a:ext cx="1542240" cy="396720"/>
            </p14:xfrm>
          </p:contentPart>
        </mc:Choice>
        <mc:Fallback>
          <p:pic>
            <p:nvPicPr>
              <p:cNvPr id="22" name="Ink 21">
                <a:extLst>
                  <a:ext uri="{FF2B5EF4-FFF2-40B4-BE49-F238E27FC236}">
                    <a16:creationId xmlns:a16="http://schemas.microsoft.com/office/drawing/2014/main" id="{A29399C2-BF68-AD55-1C73-5E81E3182156}"/>
                  </a:ext>
                </a:extLst>
              </p:cNvPr>
              <p:cNvPicPr/>
              <p:nvPr/>
            </p:nvPicPr>
            <p:blipFill>
              <a:blip r:embed="rId17"/>
              <a:stretch>
                <a:fillRect/>
              </a:stretch>
            </p:blipFill>
            <p:spPr>
              <a:xfrm>
                <a:off x="5235367" y="2482659"/>
                <a:ext cx="155988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6E3AA5AE-4BEC-6CBA-7813-0892F0E92518}"/>
                  </a:ext>
                </a:extLst>
              </p14:cNvPr>
              <p14:cNvContentPartPr/>
              <p14:nvPr/>
            </p14:nvContentPartPr>
            <p14:xfrm>
              <a:off x="5466847" y="3110139"/>
              <a:ext cx="1615680" cy="396720"/>
            </p14:xfrm>
          </p:contentPart>
        </mc:Choice>
        <mc:Fallback>
          <p:pic>
            <p:nvPicPr>
              <p:cNvPr id="23" name="Ink 22">
                <a:extLst>
                  <a:ext uri="{FF2B5EF4-FFF2-40B4-BE49-F238E27FC236}">
                    <a16:creationId xmlns:a16="http://schemas.microsoft.com/office/drawing/2014/main" id="{6E3AA5AE-4BEC-6CBA-7813-0892F0E92518}"/>
                  </a:ext>
                </a:extLst>
              </p:cNvPr>
              <p:cNvPicPr/>
              <p:nvPr/>
            </p:nvPicPr>
            <p:blipFill>
              <a:blip r:embed="rId19"/>
              <a:stretch>
                <a:fillRect/>
              </a:stretch>
            </p:blipFill>
            <p:spPr>
              <a:xfrm>
                <a:off x="5457847" y="3101139"/>
                <a:ext cx="163332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1" name="Ink 60">
                <a:extLst>
                  <a:ext uri="{FF2B5EF4-FFF2-40B4-BE49-F238E27FC236}">
                    <a16:creationId xmlns:a16="http://schemas.microsoft.com/office/drawing/2014/main" id="{73EBBFD0-018E-10D8-A16A-5E056ED81ED5}"/>
                  </a:ext>
                </a:extLst>
              </p14:cNvPr>
              <p14:cNvContentPartPr/>
              <p14:nvPr/>
            </p14:nvContentPartPr>
            <p14:xfrm>
              <a:off x="8937967" y="1783899"/>
              <a:ext cx="2385000" cy="1183680"/>
            </p14:xfrm>
          </p:contentPart>
        </mc:Choice>
        <mc:Fallback>
          <p:pic>
            <p:nvPicPr>
              <p:cNvPr id="61" name="Ink 60">
                <a:extLst>
                  <a:ext uri="{FF2B5EF4-FFF2-40B4-BE49-F238E27FC236}">
                    <a16:creationId xmlns:a16="http://schemas.microsoft.com/office/drawing/2014/main" id="{73EBBFD0-018E-10D8-A16A-5E056ED81ED5}"/>
                  </a:ext>
                </a:extLst>
              </p:cNvPr>
              <p:cNvPicPr/>
              <p:nvPr/>
            </p:nvPicPr>
            <p:blipFill>
              <a:blip r:embed="rId21"/>
              <a:stretch>
                <a:fillRect/>
              </a:stretch>
            </p:blipFill>
            <p:spPr>
              <a:xfrm>
                <a:off x="8928967" y="1774899"/>
                <a:ext cx="2402640" cy="1201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9" name="Ink 68">
                <a:extLst>
                  <a:ext uri="{FF2B5EF4-FFF2-40B4-BE49-F238E27FC236}">
                    <a16:creationId xmlns:a16="http://schemas.microsoft.com/office/drawing/2014/main" id="{04113D4D-84E0-796E-AB93-88E3D4E79106}"/>
                  </a:ext>
                </a:extLst>
              </p14:cNvPr>
              <p14:cNvContentPartPr/>
              <p14:nvPr/>
            </p14:nvContentPartPr>
            <p14:xfrm>
              <a:off x="9359167" y="3370779"/>
              <a:ext cx="1104120" cy="367920"/>
            </p14:xfrm>
          </p:contentPart>
        </mc:Choice>
        <mc:Fallback>
          <p:pic>
            <p:nvPicPr>
              <p:cNvPr id="69" name="Ink 68">
                <a:extLst>
                  <a:ext uri="{FF2B5EF4-FFF2-40B4-BE49-F238E27FC236}">
                    <a16:creationId xmlns:a16="http://schemas.microsoft.com/office/drawing/2014/main" id="{04113D4D-84E0-796E-AB93-88E3D4E79106}"/>
                  </a:ext>
                </a:extLst>
              </p:cNvPr>
              <p:cNvPicPr/>
              <p:nvPr/>
            </p:nvPicPr>
            <p:blipFill>
              <a:blip r:embed="rId23"/>
              <a:stretch>
                <a:fillRect/>
              </a:stretch>
            </p:blipFill>
            <p:spPr>
              <a:xfrm>
                <a:off x="9350167" y="3361779"/>
                <a:ext cx="112176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8" name="Ink 87">
                <a:extLst>
                  <a:ext uri="{FF2B5EF4-FFF2-40B4-BE49-F238E27FC236}">
                    <a16:creationId xmlns:a16="http://schemas.microsoft.com/office/drawing/2014/main" id="{0938B7CE-6510-E122-0AC3-2CEC056E6C3A}"/>
                  </a:ext>
                </a:extLst>
              </p14:cNvPr>
              <p14:cNvContentPartPr/>
              <p14:nvPr/>
            </p14:nvContentPartPr>
            <p14:xfrm>
              <a:off x="1091767" y="3863619"/>
              <a:ext cx="10860120" cy="2226240"/>
            </p14:xfrm>
          </p:contentPart>
        </mc:Choice>
        <mc:Fallback>
          <p:pic>
            <p:nvPicPr>
              <p:cNvPr id="88" name="Ink 87">
                <a:extLst>
                  <a:ext uri="{FF2B5EF4-FFF2-40B4-BE49-F238E27FC236}">
                    <a16:creationId xmlns:a16="http://schemas.microsoft.com/office/drawing/2014/main" id="{0938B7CE-6510-E122-0AC3-2CEC056E6C3A}"/>
                  </a:ext>
                </a:extLst>
              </p:cNvPr>
              <p:cNvPicPr/>
              <p:nvPr/>
            </p:nvPicPr>
            <p:blipFill>
              <a:blip r:embed="rId25"/>
              <a:stretch>
                <a:fillRect/>
              </a:stretch>
            </p:blipFill>
            <p:spPr>
              <a:xfrm>
                <a:off x="1082767" y="3854619"/>
                <a:ext cx="10877760" cy="2243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5" name="Ink 94">
                <a:extLst>
                  <a:ext uri="{FF2B5EF4-FFF2-40B4-BE49-F238E27FC236}">
                    <a16:creationId xmlns:a16="http://schemas.microsoft.com/office/drawing/2014/main" id="{20F7D3C5-6216-0CD0-4B2F-0281C1A0F51F}"/>
                  </a:ext>
                </a:extLst>
              </p14:cNvPr>
              <p14:cNvContentPartPr/>
              <p14:nvPr/>
            </p14:nvContentPartPr>
            <p14:xfrm>
              <a:off x="9242527" y="5172579"/>
              <a:ext cx="1419120" cy="505800"/>
            </p14:xfrm>
          </p:contentPart>
        </mc:Choice>
        <mc:Fallback>
          <p:pic>
            <p:nvPicPr>
              <p:cNvPr id="95" name="Ink 94">
                <a:extLst>
                  <a:ext uri="{FF2B5EF4-FFF2-40B4-BE49-F238E27FC236}">
                    <a16:creationId xmlns:a16="http://schemas.microsoft.com/office/drawing/2014/main" id="{20F7D3C5-6216-0CD0-4B2F-0281C1A0F51F}"/>
                  </a:ext>
                </a:extLst>
              </p:cNvPr>
              <p:cNvPicPr/>
              <p:nvPr/>
            </p:nvPicPr>
            <p:blipFill>
              <a:blip r:embed="rId27"/>
              <a:stretch>
                <a:fillRect/>
              </a:stretch>
            </p:blipFill>
            <p:spPr>
              <a:xfrm>
                <a:off x="9233527" y="5163579"/>
                <a:ext cx="1436760" cy="523440"/>
              </a:xfrm>
              <a:prstGeom prst="rect">
                <a:avLst/>
              </a:prstGeom>
            </p:spPr>
          </p:pic>
        </mc:Fallback>
      </mc:AlternateContent>
    </p:spTree>
    <p:extLst>
      <p:ext uri="{BB962C8B-B14F-4D97-AF65-F5344CB8AC3E}">
        <p14:creationId xmlns:p14="http://schemas.microsoft.com/office/powerpoint/2010/main" val="310721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74B0-5A0C-50A9-A6B6-D72CCBAB6AB8}"/>
              </a:ext>
            </a:extLst>
          </p:cNvPr>
          <p:cNvSpPr>
            <a:spLocks noGrp="1"/>
          </p:cNvSpPr>
          <p:nvPr>
            <p:ph type="title"/>
          </p:nvPr>
        </p:nvSpPr>
        <p:spPr/>
        <p:txBody>
          <a:bodyPr/>
          <a:lstStyle/>
          <a:p>
            <a:r>
              <a:rPr lang="en-US" dirty="0"/>
              <a:t>Association and Composition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09280D7-CCF0-1A13-3D05-0AC1E959F1BE}"/>
                  </a:ext>
                </a:extLst>
              </p14:cNvPr>
              <p14:cNvContentPartPr/>
              <p14:nvPr/>
            </p14:nvContentPartPr>
            <p14:xfrm>
              <a:off x="692280" y="1041480"/>
              <a:ext cx="10959840" cy="5511960"/>
            </p14:xfrm>
          </p:contentPart>
        </mc:Choice>
        <mc:Fallback>
          <p:pic>
            <p:nvPicPr>
              <p:cNvPr id="4" name="Ink 3">
                <a:extLst>
                  <a:ext uri="{FF2B5EF4-FFF2-40B4-BE49-F238E27FC236}">
                    <a16:creationId xmlns:a16="http://schemas.microsoft.com/office/drawing/2014/main" id="{409280D7-CCF0-1A13-3D05-0AC1E959F1BE}"/>
                  </a:ext>
                </a:extLst>
              </p:cNvPr>
              <p:cNvPicPr/>
              <p:nvPr/>
            </p:nvPicPr>
            <p:blipFill>
              <a:blip r:embed="rId3"/>
              <a:stretch>
                <a:fillRect/>
              </a:stretch>
            </p:blipFill>
            <p:spPr>
              <a:xfrm>
                <a:off x="682920" y="1032120"/>
                <a:ext cx="10978560" cy="5530680"/>
              </a:xfrm>
              <a:prstGeom prst="rect">
                <a:avLst/>
              </a:prstGeom>
            </p:spPr>
          </p:pic>
        </mc:Fallback>
      </mc:AlternateContent>
    </p:spTree>
    <p:extLst>
      <p:ext uri="{BB962C8B-B14F-4D97-AF65-F5344CB8AC3E}">
        <p14:creationId xmlns:p14="http://schemas.microsoft.com/office/powerpoint/2010/main" val="165530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45E4BB-76AA-66AD-4B01-3BA8D367FE2D}"/>
              </a:ext>
            </a:extLst>
          </p:cNvPr>
          <p:cNvSpPr/>
          <p:nvPr/>
        </p:nvSpPr>
        <p:spPr>
          <a:xfrm>
            <a:off x="1406905" y="26622"/>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dirty="0"/>
              <a:t>3</a:t>
            </a:r>
            <a:r>
              <a:rPr lang="en-US" baseline="30000" dirty="0"/>
              <a:t>rd</a:t>
            </a:r>
            <a:r>
              <a:rPr lang="en-US" dirty="0"/>
              <a:t> – 6</a:t>
            </a:r>
            <a:r>
              <a:rPr lang="en-US" baseline="30000" dirty="0"/>
              <a:t>th</a:t>
            </a:r>
            <a:endParaRPr lang="en-US" dirty="0"/>
          </a:p>
          <a:p>
            <a:pPr algn="ctr"/>
            <a:r>
              <a:rPr lang="en-US" sz="1600" dirty="0"/>
              <a:t>Addition, subtraction</a:t>
            </a:r>
          </a:p>
        </p:txBody>
      </p:sp>
      <p:sp>
        <p:nvSpPr>
          <p:cNvPr id="5" name="Rectangle 4">
            <a:extLst>
              <a:ext uri="{FF2B5EF4-FFF2-40B4-BE49-F238E27FC236}">
                <a16:creationId xmlns:a16="http://schemas.microsoft.com/office/drawing/2014/main" id="{F9C05132-8DF8-EC3E-F54C-43CDABB89953}"/>
              </a:ext>
            </a:extLst>
          </p:cNvPr>
          <p:cNvSpPr/>
          <p:nvPr/>
        </p:nvSpPr>
        <p:spPr>
          <a:xfrm>
            <a:off x="8073334" y="188640"/>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sz="1600" dirty="0"/>
              <a:t>7 and above</a:t>
            </a:r>
          </a:p>
          <a:p>
            <a:pPr algn="ctr"/>
            <a:r>
              <a:rPr lang="en-US" sz="1600" dirty="0"/>
              <a:t>Addition, multiplication, division</a:t>
            </a:r>
          </a:p>
        </p:txBody>
      </p:sp>
      <p:sp>
        <p:nvSpPr>
          <p:cNvPr id="6" name="Rectangle 5">
            <a:extLst>
              <a:ext uri="{FF2B5EF4-FFF2-40B4-BE49-F238E27FC236}">
                <a16:creationId xmlns:a16="http://schemas.microsoft.com/office/drawing/2014/main" id="{96F25A2C-D109-4162-A82B-E128AB04B25A}"/>
              </a:ext>
            </a:extLst>
          </p:cNvPr>
          <p:cNvSpPr/>
          <p:nvPr/>
        </p:nvSpPr>
        <p:spPr>
          <a:xfrm>
            <a:off x="5014292" y="4725144"/>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7" name="Rectangle: Rounded Corners 6">
            <a:extLst>
              <a:ext uri="{FF2B5EF4-FFF2-40B4-BE49-F238E27FC236}">
                <a16:creationId xmlns:a16="http://schemas.microsoft.com/office/drawing/2014/main" id="{05B6F739-AABA-73A2-F123-7E612CDCCC59}"/>
              </a:ext>
            </a:extLst>
          </p:cNvPr>
          <p:cNvSpPr/>
          <p:nvPr/>
        </p:nvSpPr>
        <p:spPr>
          <a:xfrm>
            <a:off x="4835570" y="4221088"/>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E63EC46-3872-F37E-9FEF-B3A5C0DF37EF}"/>
              </a:ext>
            </a:extLst>
          </p:cNvPr>
          <p:cNvSpPr/>
          <p:nvPr/>
        </p:nvSpPr>
        <p:spPr>
          <a:xfrm>
            <a:off x="6310436" y="4869160"/>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Rounded Corners 10">
            <a:extLst>
              <a:ext uri="{FF2B5EF4-FFF2-40B4-BE49-F238E27FC236}">
                <a16:creationId xmlns:a16="http://schemas.microsoft.com/office/drawing/2014/main" id="{6DD57650-48D2-7863-CCB6-C735DC06B827}"/>
              </a:ext>
            </a:extLst>
          </p:cNvPr>
          <p:cNvSpPr/>
          <p:nvPr/>
        </p:nvSpPr>
        <p:spPr>
          <a:xfrm>
            <a:off x="6310436" y="526520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94F2E6AE-7AE4-FBD5-0E22-8E5BF3AE536F}"/>
              </a:ext>
            </a:extLst>
          </p:cNvPr>
          <p:cNvSpPr/>
          <p:nvPr/>
        </p:nvSpPr>
        <p:spPr>
          <a:xfrm>
            <a:off x="5150280" y="5297851"/>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Rectangle: Rounded Corners 12">
            <a:extLst>
              <a:ext uri="{FF2B5EF4-FFF2-40B4-BE49-F238E27FC236}">
                <a16:creationId xmlns:a16="http://schemas.microsoft.com/office/drawing/2014/main" id="{AEB8F49A-4845-CE68-C35C-3D16F30DFC03}"/>
              </a:ext>
            </a:extLst>
          </p:cNvPr>
          <p:cNvSpPr/>
          <p:nvPr/>
        </p:nvSpPr>
        <p:spPr>
          <a:xfrm>
            <a:off x="5150281" y="489378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BCC932DB-BBC8-EBB2-1173-4D6E6A0D89E1}"/>
              </a:ext>
            </a:extLst>
          </p:cNvPr>
          <p:cNvSpPr/>
          <p:nvPr/>
        </p:nvSpPr>
        <p:spPr>
          <a:xfrm>
            <a:off x="515090" y="3969060"/>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sp>
        <p:nvSpPr>
          <p:cNvPr id="15" name="Rectangle 14">
            <a:extLst>
              <a:ext uri="{FF2B5EF4-FFF2-40B4-BE49-F238E27FC236}">
                <a16:creationId xmlns:a16="http://schemas.microsoft.com/office/drawing/2014/main" id="{A0F1C200-A833-0560-7134-344C3E1C1FD5}"/>
              </a:ext>
            </a:extLst>
          </p:cNvPr>
          <p:cNvSpPr/>
          <p:nvPr/>
        </p:nvSpPr>
        <p:spPr>
          <a:xfrm>
            <a:off x="7470849" y="3945777"/>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cxnSp>
        <p:nvCxnSpPr>
          <p:cNvPr id="17" name="Connector: Elbow 16">
            <a:extLst>
              <a:ext uri="{FF2B5EF4-FFF2-40B4-BE49-F238E27FC236}">
                <a16:creationId xmlns:a16="http://schemas.microsoft.com/office/drawing/2014/main" id="{C45BBFB6-9142-8241-18B3-8521A6F4C1DF}"/>
              </a:ext>
            </a:extLst>
          </p:cNvPr>
          <p:cNvCxnSpPr>
            <a:stCxn id="6" idx="1"/>
            <a:endCxn id="14" idx="2"/>
          </p:cNvCxnSpPr>
          <p:nvPr/>
        </p:nvCxnSpPr>
        <p:spPr>
          <a:xfrm rot="10800000">
            <a:off x="2243282" y="4473116"/>
            <a:ext cx="2771010" cy="1080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A913A4-304E-1A98-44F4-990330494602}"/>
              </a:ext>
            </a:extLst>
          </p:cNvPr>
          <p:cNvSpPr/>
          <p:nvPr/>
        </p:nvSpPr>
        <p:spPr>
          <a:xfrm>
            <a:off x="1451839" y="2230143"/>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19" name="Rectangle: Rounded Corners 18">
            <a:extLst>
              <a:ext uri="{FF2B5EF4-FFF2-40B4-BE49-F238E27FC236}">
                <a16:creationId xmlns:a16="http://schemas.microsoft.com/office/drawing/2014/main" id="{00A78DE5-52A3-6993-CFE9-6B3CB5BD8773}"/>
              </a:ext>
            </a:extLst>
          </p:cNvPr>
          <p:cNvSpPr/>
          <p:nvPr/>
        </p:nvSpPr>
        <p:spPr>
          <a:xfrm>
            <a:off x="1273117" y="1726087"/>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833E799-C959-38C6-5B8E-CDE7B9A8BD33}"/>
              </a:ext>
            </a:extLst>
          </p:cNvPr>
          <p:cNvSpPr/>
          <p:nvPr/>
        </p:nvSpPr>
        <p:spPr>
          <a:xfrm>
            <a:off x="2747983" y="237415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Rounded Corners 20">
            <a:extLst>
              <a:ext uri="{FF2B5EF4-FFF2-40B4-BE49-F238E27FC236}">
                <a16:creationId xmlns:a16="http://schemas.microsoft.com/office/drawing/2014/main" id="{F007A400-89DF-C870-4422-B1698A36406A}"/>
              </a:ext>
            </a:extLst>
          </p:cNvPr>
          <p:cNvSpPr/>
          <p:nvPr/>
        </p:nvSpPr>
        <p:spPr>
          <a:xfrm>
            <a:off x="2747983" y="2770203"/>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Rectangle 24">
            <a:extLst>
              <a:ext uri="{FF2B5EF4-FFF2-40B4-BE49-F238E27FC236}">
                <a16:creationId xmlns:a16="http://schemas.microsoft.com/office/drawing/2014/main" id="{34B50F68-2BBB-CBAC-801C-4C9BF6BFAEF2}"/>
              </a:ext>
            </a:extLst>
          </p:cNvPr>
          <p:cNvSpPr/>
          <p:nvPr/>
        </p:nvSpPr>
        <p:spPr>
          <a:xfrm>
            <a:off x="8143400" y="2240550"/>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26" name="Rectangle: Rounded Corners 25">
            <a:extLst>
              <a:ext uri="{FF2B5EF4-FFF2-40B4-BE49-F238E27FC236}">
                <a16:creationId xmlns:a16="http://schemas.microsoft.com/office/drawing/2014/main" id="{F94748CA-2C5D-CA73-3A13-84B8B88ADF71}"/>
              </a:ext>
            </a:extLst>
          </p:cNvPr>
          <p:cNvSpPr/>
          <p:nvPr/>
        </p:nvSpPr>
        <p:spPr>
          <a:xfrm>
            <a:off x="7964678" y="1736494"/>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E3797BD-48B5-D2A4-2150-2BAAC2D57751}"/>
              </a:ext>
            </a:extLst>
          </p:cNvPr>
          <p:cNvSpPr/>
          <p:nvPr/>
        </p:nvSpPr>
        <p:spPr>
          <a:xfrm>
            <a:off x="9439544" y="238456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Rectangle: Rounded Corners 30">
            <a:extLst>
              <a:ext uri="{FF2B5EF4-FFF2-40B4-BE49-F238E27FC236}">
                <a16:creationId xmlns:a16="http://schemas.microsoft.com/office/drawing/2014/main" id="{4720446F-6C7F-BEB8-DA7D-77D962E7B7A4}"/>
              </a:ext>
            </a:extLst>
          </p:cNvPr>
          <p:cNvSpPr/>
          <p:nvPr/>
        </p:nvSpPr>
        <p:spPr>
          <a:xfrm>
            <a:off x="8221903" y="281436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ectangle: Rounded Corners 31">
            <a:extLst>
              <a:ext uri="{FF2B5EF4-FFF2-40B4-BE49-F238E27FC236}">
                <a16:creationId xmlns:a16="http://schemas.microsoft.com/office/drawing/2014/main" id="{B34C8FA7-6C26-374C-2D73-AE72DA8C3291}"/>
              </a:ext>
            </a:extLst>
          </p:cNvPr>
          <p:cNvSpPr/>
          <p:nvPr/>
        </p:nvSpPr>
        <p:spPr>
          <a:xfrm>
            <a:off x="8221904" y="241029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4" name="Connector: Elbow 33">
            <a:extLst>
              <a:ext uri="{FF2B5EF4-FFF2-40B4-BE49-F238E27FC236}">
                <a16:creationId xmlns:a16="http://schemas.microsoft.com/office/drawing/2014/main" id="{21DED0B6-8AC5-C6A9-9CD9-C9EBDEFE13A0}"/>
              </a:ext>
            </a:extLst>
          </p:cNvPr>
          <p:cNvCxnSpPr>
            <a:stCxn id="6" idx="3"/>
            <a:endCxn id="15" idx="2"/>
          </p:cNvCxnSpPr>
          <p:nvPr/>
        </p:nvCxnSpPr>
        <p:spPr>
          <a:xfrm flipV="1">
            <a:off x="6742484" y="4449833"/>
            <a:ext cx="2456557" cy="11034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05</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3477747"/>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What is EML ?</a:t>
            </a:r>
          </a:p>
          <a:p>
            <a:pPr marL="342900" indent="-342900">
              <a:buFont typeface="Arial" panose="020B0604020202020204" pitchFamily="34" charset="0"/>
              <a:buChar char="•"/>
            </a:pPr>
            <a:r>
              <a:rPr lang="en-US" sz="2000" dirty="0">
                <a:solidFill>
                  <a:schemeClr val="bg1"/>
                </a:solidFill>
              </a:rPr>
              <a:t>Why we use EML</a:t>
            </a:r>
          </a:p>
          <a:p>
            <a:pPr marL="342900" indent="-342900">
              <a:buFont typeface="Arial" panose="020B0604020202020204" pitchFamily="34" charset="0"/>
              <a:buChar char="•"/>
            </a:pPr>
            <a:r>
              <a:rPr lang="en-US" sz="2000" dirty="0">
                <a:solidFill>
                  <a:schemeClr val="bg1"/>
                </a:solidFill>
              </a:rPr>
              <a:t>Syntax of EML</a:t>
            </a:r>
          </a:p>
          <a:p>
            <a:pPr marL="342900" indent="-342900">
              <a:buFont typeface="Arial" panose="020B0604020202020204" pitchFamily="34" charset="0"/>
              <a:buChar char="•"/>
            </a:pPr>
            <a:r>
              <a:rPr lang="en-US" sz="2000" dirty="0">
                <a:solidFill>
                  <a:schemeClr val="bg1"/>
                </a:solidFill>
              </a:rPr>
              <a:t>C-R-U-D Using EML</a:t>
            </a:r>
          </a:p>
          <a:p>
            <a:pPr marL="342900" indent="-342900">
              <a:buFont typeface="Arial" panose="020B0604020202020204" pitchFamily="34" charset="0"/>
              <a:buChar char="•"/>
            </a:pPr>
            <a:r>
              <a:rPr lang="en-US" sz="2000" dirty="0">
                <a:solidFill>
                  <a:schemeClr val="bg1"/>
                </a:solidFill>
              </a:rPr>
              <a:t>Implementation of EML</a:t>
            </a:r>
          </a:p>
          <a:p>
            <a:pPr marL="342900" indent="-342900">
              <a:buFont typeface="Arial" panose="020B0604020202020204" pitchFamily="34" charset="0"/>
              <a:buChar char="•"/>
            </a:pPr>
            <a:r>
              <a:rPr lang="en-IN" sz="2000" dirty="0">
                <a:solidFill>
                  <a:schemeClr val="bg1"/>
                </a:solidFill>
              </a:rPr>
              <a:t>Introduction to Managed Scenario</a:t>
            </a:r>
          </a:p>
          <a:p>
            <a:pPr marL="342900" indent="-342900">
              <a:buFont typeface="Arial" panose="020B0604020202020204" pitchFamily="34" charset="0"/>
              <a:buChar char="•"/>
            </a:pPr>
            <a:r>
              <a:rPr lang="en-IN" sz="2000" dirty="0">
                <a:solidFill>
                  <a:schemeClr val="bg1"/>
                </a:solidFill>
              </a:rPr>
              <a:t>Use Case for Managed Scenario</a:t>
            </a:r>
          </a:p>
          <a:p>
            <a:pPr marL="342900" indent="-342900">
              <a:buFont typeface="Arial" panose="020B0604020202020204" pitchFamily="34" charset="0"/>
              <a:buChar char="•"/>
            </a:pPr>
            <a:r>
              <a:rPr lang="en-IN" sz="2000" dirty="0">
                <a:solidFill>
                  <a:schemeClr val="bg1"/>
                </a:solidFill>
              </a:rPr>
              <a:t>Describing Functionality of Scenario</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Sequence Diagram</a:t>
            </a:r>
          </a:p>
          <a:p>
            <a:pPr marL="342900" indent="-342900">
              <a:buFont typeface="Arial" panose="020B0604020202020204" pitchFamily="34" charset="0"/>
              <a:buChar char="•"/>
            </a:pPr>
            <a:r>
              <a:rPr lang="en-US" sz="2000" dirty="0">
                <a:solidFill>
                  <a:schemeClr val="bg1"/>
                </a:solidFill>
              </a:rPr>
              <a:t>Implementing Create, Update and Delete</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10140</TotalTime>
  <Words>1648</Words>
  <Application>Microsoft Office PowerPoint</Application>
  <PresentationFormat>Custom</PresentationFormat>
  <Paragraphs>203</Paragraphs>
  <Slides>22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PowerPoint Presentation</vt:lpstr>
      <vt:lpstr>Development flow</vt:lpstr>
      <vt:lpstr>Our new Business Object</vt:lpstr>
      <vt:lpstr>Association and Composition</vt:lpstr>
      <vt:lpstr>PowerPoint Presentation</vt:lpstr>
      <vt:lpstr>Our Demo Scenario</vt:lpstr>
      <vt:lpstr>Projections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309</cp:revision>
  <dcterms:created xsi:type="dcterms:W3CDTF">2013-09-12T13:05:01Z</dcterms:created>
  <dcterms:modified xsi:type="dcterms:W3CDTF">2022-10-14T08:01:01Z</dcterms:modified>
</cp:coreProperties>
</file>